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72" r:id="rId7"/>
    <p:sldId id="273" r:id="rId8"/>
    <p:sldId id="262" r:id="rId9"/>
    <p:sldId id="274" r:id="rId10"/>
    <p:sldId id="275" r:id="rId11"/>
    <p:sldId id="276" r:id="rId12"/>
    <p:sldId id="263" r:id="rId13"/>
    <p:sldId id="269" r:id="rId14"/>
    <p:sldId id="264" r:id="rId15"/>
    <p:sldId id="266" r:id="rId16"/>
    <p:sldId id="271" r:id="rId17"/>
    <p:sldId id="265" r:id="rId18"/>
    <p:sldId id="268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88CA"/>
    <a:srgbClr val="8A8C8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196B2-DFBB-4BB4-96E7-3C2AC6CEE8C7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AAD2B60A-E693-46A1-8779-7FA2F40B1802}">
      <dgm:prSet phldrT="[ข้อความ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ระบบสารสนเทศฐานข้อมูลบุคลากร </a:t>
          </a:r>
          <a:endParaRPr lang="th-TH" sz="3200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9CF03208-B867-402A-A433-7B7A39D6D29E}" type="parTrans" cxnId="{FC179309-721A-4DB2-96FB-FFA5DEEEB26E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6B9FD23-7CB3-4E76-A40E-1930D2EB9DBA}" type="sibTrans" cxnId="{FC179309-721A-4DB2-96FB-FFA5DEEEB26E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0CECDB8-2324-4A09-A109-32041A2C063C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ฐานข้อมูลอิเล็กทรอนิกส์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5E02BD3E-AFFA-4E5A-8138-02202CD371F8}" type="parTrans" cxnId="{68F8274B-5D57-437F-BF3D-11CA35B3B3EF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84169F67-95FC-4EA8-972D-FFBFF453C530}" type="sibTrans" cxnId="{68F8274B-5D57-437F-BF3D-11CA35B3B3EF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ED7C778C-3078-4CAE-9E00-ECFBE9FCE12B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วางแผนหรือกำหนดนโยบายในการบริหารจัดการ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D6079EC0-A76E-4146-8960-ED115E92E229}" type="parTrans" cxnId="{FBC7C871-0754-46B2-A1DA-440ADAD91334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5A935031-5F9E-45E1-8E2E-30F2220D12B7}" type="sibTrans" cxnId="{FBC7C871-0754-46B2-A1DA-440ADAD91334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49D58C2C-08A5-4D32-9824-322CED8E60FE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ขออนุญาตไปปฏิบัติหน้าที่และรายงานผลในระบบ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38EFB9B1-2A12-4191-A0B5-EA406A220D72}" type="parTrans" cxnId="{B3A92DD9-5B0D-47F1-8D92-3C7470D20003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D6FE47BA-1C1F-4600-BBA7-33C8665ED2A1}" type="sibTrans" cxnId="{B3A92DD9-5B0D-47F1-8D92-3C7470D20003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71AB9B7-5753-42C9-A938-1FE6D88B2ED6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ฐานในการนำไปพัฒนา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A4A6E210-5E37-48A8-A7BB-9E72A3D63752}" type="parTrans" cxnId="{F2A59AC1-6702-4F55-874C-46C27AA3EAEB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1A849015-22A2-4675-ABB3-487EC127DC81}" type="sibTrans" cxnId="{F2A59AC1-6702-4F55-874C-46C27AA3EAEB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A2D69FD2-A5C6-47ED-98E2-CAE6C1BBA478}" type="pres">
      <dgm:prSet presAssocID="{D14196B2-DFBB-4BB4-96E7-3C2AC6CEE8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687767-96CF-4038-B74D-9DCF227F6608}" type="pres">
      <dgm:prSet presAssocID="{D14196B2-DFBB-4BB4-96E7-3C2AC6CEE8C7}" presName="matrix" presStyleCnt="0"/>
      <dgm:spPr/>
    </dgm:pt>
    <dgm:pt modelId="{88135E36-5EBE-4A6C-A6B8-88967F88B20D}" type="pres">
      <dgm:prSet presAssocID="{D14196B2-DFBB-4BB4-96E7-3C2AC6CEE8C7}" presName="tile1" presStyleLbl="node1" presStyleIdx="0" presStyleCnt="4"/>
      <dgm:spPr/>
      <dgm:t>
        <a:bodyPr/>
        <a:lstStyle/>
        <a:p>
          <a:endParaRPr lang="th-TH"/>
        </a:p>
      </dgm:t>
    </dgm:pt>
    <dgm:pt modelId="{B27F4676-DAD8-45C3-9B01-30C1B9C8154B}" type="pres">
      <dgm:prSet presAssocID="{D14196B2-DFBB-4BB4-96E7-3C2AC6CEE8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F5A5DE-C372-41A3-BBC4-5092C381CB01}" type="pres">
      <dgm:prSet presAssocID="{D14196B2-DFBB-4BB4-96E7-3C2AC6CEE8C7}" presName="tile2" presStyleLbl="node1" presStyleIdx="1" presStyleCnt="4"/>
      <dgm:spPr/>
      <dgm:t>
        <a:bodyPr/>
        <a:lstStyle/>
        <a:p>
          <a:endParaRPr lang="th-TH"/>
        </a:p>
      </dgm:t>
    </dgm:pt>
    <dgm:pt modelId="{05D790F8-0AD0-4EB9-B4C4-1B3BA0DAB48B}" type="pres">
      <dgm:prSet presAssocID="{D14196B2-DFBB-4BB4-96E7-3C2AC6CEE8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8E69D5-5B3B-4EAA-A0EF-184EDFFEEEFC}" type="pres">
      <dgm:prSet presAssocID="{D14196B2-DFBB-4BB4-96E7-3C2AC6CEE8C7}" presName="tile3" presStyleLbl="node1" presStyleIdx="2" presStyleCnt="4"/>
      <dgm:spPr/>
      <dgm:t>
        <a:bodyPr/>
        <a:lstStyle/>
        <a:p>
          <a:endParaRPr lang="th-TH"/>
        </a:p>
      </dgm:t>
    </dgm:pt>
    <dgm:pt modelId="{B845F623-5357-4F20-8829-32DEE75CC751}" type="pres">
      <dgm:prSet presAssocID="{D14196B2-DFBB-4BB4-96E7-3C2AC6CEE8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2AC9B6-F831-4434-8471-9F27DCB152B2}" type="pres">
      <dgm:prSet presAssocID="{D14196B2-DFBB-4BB4-96E7-3C2AC6CEE8C7}" presName="tile4" presStyleLbl="node1" presStyleIdx="3" presStyleCnt="4"/>
      <dgm:spPr/>
      <dgm:t>
        <a:bodyPr/>
        <a:lstStyle/>
        <a:p>
          <a:endParaRPr lang="th-TH"/>
        </a:p>
      </dgm:t>
    </dgm:pt>
    <dgm:pt modelId="{78976D80-88C5-4CDB-ADA0-06EBBA6AC5A4}" type="pres">
      <dgm:prSet presAssocID="{D14196B2-DFBB-4BB4-96E7-3C2AC6CEE8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654044-FF60-4933-A6B4-A8EA587F70C0}" type="pres">
      <dgm:prSet presAssocID="{D14196B2-DFBB-4BB4-96E7-3C2AC6CEE8C7}" presName="centerTile" presStyleLbl="fgShp" presStyleIdx="0" presStyleCnt="1" custScaleX="177082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3DF03B85-0482-468C-A6A6-2EBE26F3E3E6}" type="presOf" srcId="{49D58C2C-08A5-4D32-9824-322CED8E60FE}" destId="{638E69D5-5B3B-4EAA-A0EF-184EDFFEEEFC}" srcOrd="0" destOrd="0" presId="urn:microsoft.com/office/officeart/2005/8/layout/matrix1"/>
    <dgm:cxn modelId="{BF8E9E0E-D2C9-4476-BD2A-48A8D0DBBE2C}" type="presOf" srcId="{ED7C778C-3078-4CAE-9E00-ECFBE9FCE12B}" destId="{D2F5A5DE-C372-41A3-BBC4-5092C381CB01}" srcOrd="0" destOrd="0" presId="urn:microsoft.com/office/officeart/2005/8/layout/matrix1"/>
    <dgm:cxn modelId="{0B9B7EBA-181D-472B-B3CC-6D516FE55F92}" type="presOf" srcId="{C71AB9B7-5753-42C9-A938-1FE6D88B2ED6}" destId="{1A2AC9B6-F831-4434-8471-9F27DCB152B2}" srcOrd="0" destOrd="0" presId="urn:microsoft.com/office/officeart/2005/8/layout/matrix1"/>
    <dgm:cxn modelId="{F2A59AC1-6702-4F55-874C-46C27AA3EAEB}" srcId="{AAD2B60A-E693-46A1-8779-7FA2F40B1802}" destId="{C71AB9B7-5753-42C9-A938-1FE6D88B2ED6}" srcOrd="3" destOrd="0" parTransId="{A4A6E210-5E37-48A8-A7BB-9E72A3D63752}" sibTransId="{1A849015-22A2-4675-ABB3-487EC127DC81}"/>
    <dgm:cxn modelId="{FA24325F-A091-4A6F-A767-E6E6512AEFFA}" type="presOf" srcId="{C71AB9B7-5753-42C9-A938-1FE6D88B2ED6}" destId="{78976D80-88C5-4CDB-ADA0-06EBBA6AC5A4}" srcOrd="1" destOrd="0" presId="urn:microsoft.com/office/officeart/2005/8/layout/matrix1"/>
    <dgm:cxn modelId="{28E62D38-6D29-481A-A059-941727583D0C}" type="presOf" srcId="{AAD2B60A-E693-46A1-8779-7FA2F40B1802}" destId="{79654044-FF60-4933-A6B4-A8EA587F70C0}" srcOrd="0" destOrd="0" presId="urn:microsoft.com/office/officeart/2005/8/layout/matrix1"/>
    <dgm:cxn modelId="{B78BE41E-D617-4823-8A78-AB06EC6DF174}" type="presOf" srcId="{C0CECDB8-2324-4A09-A109-32041A2C063C}" destId="{88135E36-5EBE-4A6C-A6B8-88967F88B20D}" srcOrd="0" destOrd="0" presId="urn:microsoft.com/office/officeart/2005/8/layout/matrix1"/>
    <dgm:cxn modelId="{D22BB5EF-1C2E-4665-BAE5-DA6EDDB11D7A}" type="presOf" srcId="{D14196B2-DFBB-4BB4-96E7-3C2AC6CEE8C7}" destId="{A2D69FD2-A5C6-47ED-98E2-CAE6C1BBA478}" srcOrd="0" destOrd="0" presId="urn:microsoft.com/office/officeart/2005/8/layout/matrix1"/>
    <dgm:cxn modelId="{FC179309-721A-4DB2-96FB-FFA5DEEEB26E}" srcId="{D14196B2-DFBB-4BB4-96E7-3C2AC6CEE8C7}" destId="{AAD2B60A-E693-46A1-8779-7FA2F40B1802}" srcOrd="0" destOrd="0" parTransId="{9CF03208-B867-402A-A433-7B7A39D6D29E}" sibTransId="{C6B9FD23-7CB3-4E76-A40E-1930D2EB9DBA}"/>
    <dgm:cxn modelId="{68F8274B-5D57-437F-BF3D-11CA35B3B3EF}" srcId="{AAD2B60A-E693-46A1-8779-7FA2F40B1802}" destId="{C0CECDB8-2324-4A09-A109-32041A2C063C}" srcOrd="0" destOrd="0" parTransId="{5E02BD3E-AFFA-4E5A-8138-02202CD371F8}" sibTransId="{84169F67-95FC-4EA8-972D-FFBFF453C530}"/>
    <dgm:cxn modelId="{FBC7C871-0754-46B2-A1DA-440ADAD91334}" srcId="{AAD2B60A-E693-46A1-8779-7FA2F40B1802}" destId="{ED7C778C-3078-4CAE-9E00-ECFBE9FCE12B}" srcOrd="1" destOrd="0" parTransId="{D6079EC0-A76E-4146-8960-ED115E92E229}" sibTransId="{5A935031-5F9E-45E1-8E2E-30F2220D12B7}"/>
    <dgm:cxn modelId="{B3A92DD9-5B0D-47F1-8D92-3C7470D20003}" srcId="{AAD2B60A-E693-46A1-8779-7FA2F40B1802}" destId="{49D58C2C-08A5-4D32-9824-322CED8E60FE}" srcOrd="2" destOrd="0" parTransId="{38EFB9B1-2A12-4191-A0B5-EA406A220D72}" sibTransId="{D6FE47BA-1C1F-4600-BBA7-33C8665ED2A1}"/>
    <dgm:cxn modelId="{2B37191F-0FFD-49C9-9A1A-E12A4574E92A}" type="presOf" srcId="{ED7C778C-3078-4CAE-9E00-ECFBE9FCE12B}" destId="{05D790F8-0AD0-4EB9-B4C4-1B3BA0DAB48B}" srcOrd="1" destOrd="0" presId="urn:microsoft.com/office/officeart/2005/8/layout/matrix1"/>
    <dgm:cxn modelId="{A58D1F5A-2698-4921-8E21-ACA9083C2C7B}" type="presOf" srcId="{C0CECDB8-2324-4A09-A109-32041A2C063C}" destId="{B27F4676-DAD8-45C3-9B01-30C1B9C8154B}" srcOrd="1" destOrd="0" presId="urn:microsoft.com/office/officeart/2005/8/layout/matrix1"/>
    <dgm:cxn modelId="{C90D6E0B-5A34-4AE2-8999-7CB352CD4573}" type="presOf" srcId="{49D58C2C-08A5-4D32-9824-322CED8E60FE}" destId="{B845F623-5357-4F20-8829-32DEE75CC751}" srcOrd="1" destOrd="0" presId="urn:microsoft.com/office/officeart/2005/8/layout/matrix1"/>
    <dgm:cxn modelId="{F33E4722-6D98-4962-9860-F67B7F362C55}" type="presParOf" srcId="{A2D69FD2-A5C6-47ED-98E2-CAE6C1BBA478}" destId="{D9687767-96CF-4038-B74D-9DCF227F6608}" srcOrd="0" destOrd="0" presId="urn:microsoft.com/office/officeart/2005/8/layout/matrix1"/>
    <dgm:cxn modelId="{4A7644CE-3675-4EF3-BAD3-DD597A68A396}" type="presParOf" srcId="{D9687767-96CF-4038-B74D-9DCF227F6608}" destId="{88135E36-5EBE-4A6C-A6B8-88967F88B20D}" srcOrd="0" destOrd="0" presId="urn:microsoft.com/office/officeart/2005/8/layout/matrix1"/>
    <dgm:cxn modelId="{9B74F19D-CCA3-42E2-A0C9-5D95B7D1BE39}" type="presParOf" srcId="{D9687767-96CF-4038-B74D-9DCF227F6608}" destId="{B27F4676-DAD8-45C3-9B01-30C1B9C8154B}" srcOrd="1" destOrd="0" presId="urn:microsoft.com/office/officeart/2005/8/layout/matrix1"/>
    <dgm:cxn modelId="{530A03B5-96C3-4E14-8F2D-73DEEF6560C1}" type="presParOf" srcId="{D9687767-96CF-4038-B74D-9DCF227F6608}" destId="{D2F5A5DE-C372-41A3-BBC4-5092C381CB01}" srcOrd="2" destOrd="0" presId="urn:microsoft.com/office/officeart/2005/8/layout/matrix1"/>
    <dgm:cxn modelId="{A0A2BD38-E042-473F-98F4-BEB956D58E27}" type="presParOf" srcId="{D9687767-96CF-4038-B74D-9DCF227F6608}" destId="{05D790F8-0AD0-4EB9-B4C4-1B3BA0DAB48B}" srcOrd="3" destOrd="0" presId="urn:microsoft.com/office/officeart/2005/8/layout/matrix1"/>
    <dgm:cxn modelId="{03D3E8E3-9E93-412C-B36F-AA6373BC0DC7}" type="presParOf" srcId="{D9687767-96CF-4038-B74D-9DCF227F6608}" destId="{638E69D5-5B3B-4EAA-A0EF-184EDFFEEEFC}" srcOrd="4" destOrd="0" presId="urn:microsoft.com/office/officeart/2005/8/layout/matrix1"/>
    <dgm:cxn modelId="{2062AFCE-EF45-4694-A8B0-E360C2DC53AF}" type="presParOf" srcId="{D9687767-96CF-4038-B74D-9DCF227F6608}" destId="{B845F623-5357-4F20-8829-32DEE75CC751}" srcOrd="5" destOrd="0" presId="urn:microsoft.com/office/officeart/2005/8/layout/matrix1"/>
    <dgm:cxn modelId="{C1096079-7D95-42D0-94CF-EC13177EF9F2}" type="presParOf" srcId="{D9687767-96CF-4038-B74D-9DCF227F6608}" destId="{1A2AC9B6-F831-4434-8471-9F27DCB152B2}" srcOrd="6" destOrd="0" presId="urn:microsoft.com/office/officeart/2005/8/layout/matrix1"/>
    <dgm:cxn modelId="{08DAD601-9132-4EE7-B0EC-2E748E5B344E}" type="presParOf" srcId="{D9687767-96CF-4038-B74D-9DCF227F6608}" destId="{78976D80-88C5-4CDB-ADA0-06EBBA6AC5A4}" srcOrd="7" destOrd="0" presId="urn:microsoft.com/office/officeart/2005/8/layout/matrix1"/>
    <dgm:cxn modelId="{D18C98A1-1064-4690-ACB1-01F38B694FDE}" type="presParOf" srcId="{A2D69FD2-A5C6-47ED-98E2-CAE6C1BBA478}" destId="{79654044-FF60-4933-A6B4-A8EA587F70C0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196B2-DFBB-4BB4-96E7-3C2AC6CEE8C7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h-TH"/>
        </a:p>
      </dgm:t>
    </dgm:pt>
    <dgm:pt modelId="{AAD2B60A-E693-46A1-8779-7FA2F40B1802}">
      <dgm:prSet phldrT="[ข้อความ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2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rPr>
            <a:t>ระบบสารสนเทศการรายงานผลการปฏิบัติงานประจำปี </a:t>
          </a:r>
          <a:endParaRPr lang="th-TH" sz="3200" dirty="0">
            <a:solidFill>
              <a:srgbClr val="FFFF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9CF03208-B867-402A-A433-7B7A39D6D29E}" type="parTrans" cxnId="{FC179309-721A-4DB2-96FB-FFA5DEEEB26E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6B9FD23-7CB3-4E76-A40E-1930D2EB9DBA}" type="sibTrans" cxnId="{FC179309-721A-4DB2-96FB-FFA5DEEEB26E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0CECDB8-2324-4A09-A109-32041A2C063C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ฐานข้อมูลอิเล็กทรอนิกส์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5E02BD3E-AFFA-4E5A-8138-02202CD371F8}" type="parTrans" cxnId="{68F8274B-5D57-437F-BF3D-11CA35B3B3EF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84169F67-95FC-4EA8-972D-FFBFF453C530}" type="sibTrans" cxnId="{68F8274B-5D57-437F-BF3D-11CA35B3B3EF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ED7C778C-3078-4CAE-9E00-ECFBE9FCE12B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ลดปริมาณการใช้กระดาษ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D6079EC0-A76E-4146-8960-ED115E92E229}" type="parTrans" cxnId="{FBC7C871-0754-46B2-A1DA-440ADAD91334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5A935031-5F9E-45E1-8E2E-30F2220D12B7}" type="sibTrans" cxnId="{FBC7C871-0754-46B2-A1DA-440ADAD91334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49D58C2C-08A5-4D32-9824-322CED8E60FE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มีความสะดวกในการเข้าถึง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38EFB9B1-2A12-4191-A0B5-EA406A220D72}" type="parTrans" cxnId="{B3A92DD9-5B0D-47F1-8D92-3C7470D20003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D6FE47BA-1C1F-4600-BBA7-33C8665ED2A1}" type="sibTrans" cxnId="{B3A92DD9-5B0D-47F1-8D92-3C7470D20003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C71AB9B7-5753-42C9-A938-1FE6D88B2ED6}">
      <dgm:prSet phldrT="[ข้อความ]" custT="1"/>
      <dgm:spPr/>
      <dgm:t>
        <a:bodyPr/>
        <a:lstStyle/>
        <a:p>
          <a:r>
            <a:rPr lang="th-TH" sz="3200" dirty="0" smtClean="0">
              <a:latin typeface="TH SarabunPSK" pitchFamily="34" charset="-34"/>
              <a:cs typeface="TH SarabunPSK" pitchFamily="34" charset="-34"/>
            </a:rPr>
            <a:t>เพิ่มเติม แก้ไข ตรวจสอบ ประเมิน ผ่านระบบอินเทอร์เน็ต</a:t>
          </a:r>
          <a:endParaRPr lang="th-TH" sz="3200" dirty="0">
            <a:latin typeface="TH SarabunPSK" pitchFamily="34" charset="-34"/>
            <a:cs typeface="TH SarabunPSK" pitchFamily="34" charset="-34"/>
          </a:endParaRPr>
        </a:p>
      </dgm:t>
    </dgm:pt>
    <dgm:pt modelId="{A4A6E210-5E37-48A8-A7BB-9E72A3D63752}" type="parTrans" cxnId="{F2A59AC1-6702-4F55-874C-46C27AA3EAEB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1A849015-22A2-4675-ABB3-487EC127DC81}" type="sibTrans" cxnId="{F2A59AC1-6702-4F55-874C-46C27AA3EAEB}">
      <dgm:prSet/>
      <dgm:spPr/>
      <dgm:t>
        <a:bodyPr/>
        <a:lstStyle/>
        <a:p>
          <a:endParaRPr lang="th-TH" sz="3200">
            <a:latin typeface="TH SarabunPSK" pitchFamily="34" charset="-34"/>
            <a:cs typeface="TH SarabunPSK" pitchFamily="34" charset="-34"/>
          </a:endParaRPr>
        </a:p>
      </dgm:t>
    </dgm:pt>
    <dgm:pt modelId="{A2D69FD2-A5C6-47ED-98E2-CAE6C1BBA478}" type="pres">
      <dgm:prSet presAssocID="{D14196B2-DFBB-4BB4-96E7-3C2AC6CEE8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687767-96CF-4038-B74D-9DCF227F6608}" type="pres">
      <dgm:prSet presAssocID="{D14196B2-DFBB-4BB4-96E7-3C2AC6CEE8C7}" presName="matrix" presStyleCnt="0"/>
      <dgm:spPr/>
    </dgm:pt>
    <dgm:pt modelId="{88135E36-5EBE-4A6C-A6B8-88967F88B20D}" type="pres">
      <dgm:prSet presAssocID="{D14196B2-DFBB-4BB4-96E7-3C2AC6CEE8C7}" presName="tile1" presStyleLbl="node1" presStyleIdx="0" presStyleCnt="4"/>
      <dgm:spPr/>
      <dgm:t>
        <a:bodyPr/>
        <a:lstStyle/>
        <a:p>
          <a:endParaRPr lang="th-TH"/>
        </a:p>
      </dgm:t>
    </dgm:pt>
    <dgm:pt modelId="{B27F4676-DAD8-45C3-9B01-30C1B9C8154B}" type="pres">
      <dgm:prSet presAssocID="{D14196B2-DFBB-4BB4-96E7-3C2AC6CEE8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F5A5DE-C372-41A3-BBC4-5092C381CB01}" type="pres">
      <dgm:prSet presAssocID="{D14196B2-DFBB-4BB4-96E7-3C2AC6CEE8C7}" presName="tile2" presStyleLbl="node1" presStyleIdx="1" presStyleCnt="4"/>
      <dgm:spPr/>
      <dgm:t>
        <a:bodyPr/>
        <a:lstStyle/>
        <a:p>
          <a:endParaRPr lang="th-TH"/>
        </a:p>
      </dgm:t>
    </dgm:pt>
    <dgm:pt modelId="{05D790F8-0AD0-4EB9-B4C4-1B3BA0DAB48B}" type="pres">
      <dgm:prSet presAssocID="{D14196B2-DFBB-4BB4-96E7-3C2AC6CEE8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8E69D5-5B3B-4EAA-A0EF-184EDFFEEEFC}" type="pres">
      <dgm:prSet presAssocID="{D14196B2-DFBB-4BB4-96E7-3C2AC6CEE8C7}" presName="tile3" presStyleLbl="node1" presStyleIdx="2" presStyleCnt="4"/>
      <dgm:spPr/>
      <dgm:t>
        <a:bodyPr/>
        <a:lstStyle/>
        <a:p>
          <a:endParaRPr lang="th-TH"/>
        </a:p>
      </dgm:t>
    </dgm:pt>
    <dgm:pt modelId="{B845F623-5357-4F20-8829-32DEE75CC751}" type="pres">
      <dgm:prSet presAssocID="{D14196B2-DFBB-4BB4-96E7-3C2AC6CEE8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A2AC9B6-F831-4434-8471-9F27DCB152B2}" type="pres">
      <dgm:prSet presAssocID="{D14196B2-DFBB-4BB4-96E7-3C2AC6CEE8C7}" presName="tile4" presStyleLbl="node1" presStyleIdx="3" presStyleCnt="4"/>
      <dgm:spPr/>
      <dgm:t>
        <a:bodyPr/>
        <a:lstStyle/>
        <a:p>
          <a:endParaRPr lang="th-TH"/>
        </a:p>
      </dgm:t>
    </dgm:pt>
    <dgm:pt modelId="{78976D80-88C5-4CDB-ADA0-06EBBA6AC5A4}" type="pres">
      <dgm:prSet presAssocID="{D14196B2-DFBB-4BB4-96E7-3C2AC6CEE8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654044-FF60-4933-A6B4-A8EA587F70C0}" type="pres">
      <dgm:prSet presAssocID="{D14196B2-DFBB-4BB4-96E7-3C2AC6CEE8C7}" presName="centerTile" presStyleLbl="fgShp" presStyleIdx="0" presStyleCnt="1" custScaleX="205733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24E8B310-3C52-4477-B87F-1E5FC6787EE9}" type="presOf" srcId="{ED7C778C-3078-4CAE-9E00-ECFBE9FCE12B}" destId="{D2F5A5DE-C372-41A3-BBC4-5092C381CB01}" srcOrd="0" destOrd="0" presId="urn:microsoft.com/office/officeart/2005/8/layout/matrix1"/>
    <dgm:cxn modelId="{F2A59AC1-6702-4F55-874C-46C27AA3EAEB}" srcId="{AAD2B60A-E693-46A1-8779-7FA2F40B1802}" destId="{C71AB9B7-5753-42C9-A938-1FE6D88B2ED6}" srcOrd="3" destOrd="0" parTransId="{A4A6E210-5E37-48A8-A7BB-9E72A3D63752}" sibTransId="{1A849015-22A2-4675-ABB3-487EC127DC81}"/>
    <dgm:cxn modelId="{13383EB4-FFC7-4A8B-893C-D9AA32CD904F}" type="presOf" srcId="{49D58C2C-08A5-4D32-9824-322CED8E60FE}" destId="{638E69D5-5B3B-4EAA-A0EF-184EDFFEEEFC}" srcOrd="0" destOrd="0" presId="urn:microsoft.com/office/officeart/2005/8/layout/matrix1"/>
    <dgm:cxn modelId="{A0E31DFA-5B4B-436F-BC17-8CDA14483695}" type="presOf" srcId="{D14196B2-DFBB-4BB4-96E7-3C2AC6CEE8C7}" destId="{A2D69FD2-A5C6-47ED-98E2-CAE6C1BBA478}" srcOrd="0" destOrd="0" presId="urn:microsoft.com/office/officeart/2005/8/layout/matrix1"/>
    <dgm:cxn modelId="{FC179309-721A-4DB2-96FB-FFA5DEEEB26E}" srcId="{D14196B2-DFBB-4BB4-96E7-3C2AC6CEE8C7}" destId="{AAD2B60A-E693-46A1-8779-7FA2F40B1802}" srcOrd="0" destOrd="0" parTransId="{9CF03208-B867-402A-A433-7B7A39D6D29E}" sibTransId="{C6B9FD23-7CB3-4E76-A40E-1930D2EB9DBA}"/>
    <dgm:cxn modelId="{68F8274B-5D57-437F-BF3D-11CA35B3B3EF}" srcId="{AAD2B60A-E693-46A1-8779-7FA2F40B1802}" destId="{C0CECDB8-2324-4A09-A109-32041A2C063C}" srcOrd="0" destOrd="0" parTransId="{5E02BD3E-AFFA-4E5A-8138-02202CD371F8}" sibTransId="{84169F67-95FC-4EA8-972D-FFBFF453C530}"/>
    <dgm:cxn modelId="{FBC7C871-0754-46B2-A1DA-440ADAD91334}" srcId="{AAD2B60A-E693-46A1-8779-7FA2F40B1802}" destId="{ED7C778C-3078-4CAE-9E00-ECFBE9FCE12B}" srcOrd="1" destOrd="0" parTransId="{D6079EC0-A76E-4146-8960-ED115E92E229}" sibTransId="{5A935031-5F9E-45E1-8E2E-30F2220D12B7}"/>
    <dgm:cxn modelId="{BD8ED99D-B021-4820-9A42-5C704D3CAA01}" type="presOf" srcId="{C71AB9B7-5753-42C9-A938-1FE6D88B2ED6}" destId="{78976D80-88C5-4CDB-ADA0-06EBBA6AC5A4}" srcOrd="1" destOrd="0" presId="urn:microsoft.com/office/officeart/2005/8/layout/matrix1"/>
    <dgm:cxn modelId="{B3A92DD9-5B0D-47F1-8D92-3C7470D20003}" srcId="{AAD2B60A-E693-46A1-8779-7FA2F40B1802}" destId="{49D58C2C-08A5-4D32-9824-322CED8E60FE}" srcOrd="2" destOrd="0" parTransId="{38EFB9B1-2A12-4191-A0B5-EA406A220D72}" sibTransId="{D6FE47BA-1C1F-4600-BBA7-33C8665ED2A1}"/>
    <dgm:cxn modelId="{1D516C58-6A1B-42F8-87A0-C15702317D9C}" type="presOf" srcId="{C71AB9B7-5753-42C9-A938-1FE6D88B2ED6}" destId="{1A2AC9B6-F831-4434-8471-9F27DCB152B2}" srcOrd="0" destOrd="0" presId="urn:microsoft.com/office/officeart/2005/8/layout/matrix1"/>
    <dgm:cxn modelId="{0EE620EA-651F-4D07-AC2F-BA50A296A232}" type="presOf" srcId="{C0CECDB8-2324-4A09-A109-32041A2C063C}" destId="{88135E36-5EBE-4A6C-A6B8-88967F88B20D}" srcOrd="0" destOrd="0" presId="urn:microsoft.com/office/officeart/2005/8/layout/matrix1"/>
    <dgm:cxn modelId="{BC6A8BDA-B7DB-492E-AF8F-50C6547C0A7D}" type="presOf" srcId="{AAD2B60A-E693-46A1-8779-7FA2F40B1802}" destId="{79654044-FF60-4933-A6B4-A8EA587F70C0}" srcOrd="0" destOrd="0" presId="urn:microsoft.com/office/officeart/2005/8/layout/matrix1"/>
    <dgm:cxn modelId="{8FE8D4C4-5CCC-4D77-A556-A072AFAAE99F}" type="presOf" srcId="{49D58C2C-08A5-4D32-9824-322CED8E60FE}" destId="{B845F623-5357-4F20-8829-32DEE75CC751}" srcOrd="1" destOrd="0" presId="urn:microsoft.com/office/officeart/2005/8/layout/matrix1"/>
    <dgm:cxn modelId="{B329F512-B95B-4B05-A253-1231CE217EF3}" type="presOf" srcId="{ED7C778C-3078-4CAE-9E00-ECFBE9FCE12B}" destId="{05D790F8-0AD0-4EB9-B4C4-1B3BA0DAB48B}" srcOrd="1" destOrd="0" presId="urn:microsoft.com/office/officeart/2005/8/layout/matrix1"/>
    <dgm:cxn modelId="{DFA4286E-DC48-406B-AF91-6EE6479FFF48}" type="presOf" srcId="{C0CECDB8-2324-4A09-A109-32041A2C063C}" destId="{B27F4676-DAD8-45C3-9B01-30C1B9C8154B}" srcOrd="1" destOrd="0" presId="urn:microsoft.com/office/officeart/2005/8/layout/matrix1"/>
    <dgm:cxn modelId="{3BC1F6D2-5D07-4181-BC8A-76185D52C5EF}" type="presParOf" srcId="{A2D69FD2-A5C6-47ED-98E2-CAE6C1BBA478}" destId="{D9687767-96CF-4038-B74D-9DCF227F6608}" srcOrd="0" destOrd="0" presId="urn:microsoft.com/office/officeart/2005/8/layout/matrix1"/>
    <dgm:cxn modelId="{9E7CB5AB-883C-4C1E-8D2C-67F5EEDBBC87}" type="presParOf" srcId="{D9687767-96CF-4038-B74D-9DCF227F6608}" destId="{88135E36-5EBE-4A6C-A6B8-88967F88B20D}" srcOrd="0" destOrd="0" presId="urn:microsoft.com/office/officeart/2005/8/layout/matrix1"/>
    <dgm:cxn modelId="{A4E84DC0-D401-4BBB-99C3-7CC69EEFE161}" type="presParOf" srcId="{D9687767-96CF-4038-B74D-9DCF227F6608}" destId="{B27F4676-DAD8-45C3-9B01-30C1B9C8154B}" srcOrd="1" destOrd="0" presId="urn:microsoft.com/office/officeart/2005/8/layout/matrix1"/>
    <dgm:cxn modelId="{00DC7BB6-B088-41C8-A2A6-111C8ACFE738}" type="presParOf" srcId="{D9687767-96CF-4038-B74D-9DCF227F6608}" destId="{D2F5A5DE-C372-41A3-BBC4-5092C381CB01}" srcOrd="2" destOrd="0" presId="urn:microsoft.com/office/officeart/2005/8/layout/matrix1"/>
    <dgm:cxn modelId="{03EE610D-358B-423F-A1F1-23AD25CA3521}" type="presParOf" srcId="{D9687767-96CF-4038-B74D-9DCF227F6608}" destId="{05D790F8-0AD0-4EB9-B4C4-1B3BA0DAB48B}" srcOrd="3" destOrd="0" presId="urn:microsoft.com/office/officeart/2005/8/layout/matrix1"/>
    <dgm:cxn modelId="{1DBF5994-174A-4B5D-A84F-C458328F8DE1}" type="presParOf" srcId="{D9687767-96CF-4038-B74D-9DCF227F6608}" destId="{638E69D5-5B3B-4EAA-A0EF-184EDFFEEEFC}" srcOrd="4" destOrd="0" presId="urn:microsoft.com/office/officeart/2005/8/layout/matrix1"/>
    <dgm:cxn modelId="{9D023886-8E53-486D-8CF1-795A84477CED}" type="presParOf" srcId="{D9687767-96CF-4038-B74D-9DCF227F6608}" destId="{B845F623-5357-4F20-8829-32DEE75CC751}" srcOrd="5" destOrd="0" presId="urn:microsoft.com/office/officeart/2005/8/layout/matrix1"/>
    <dgm:cxn modelId="{17A4A16E-5A88-45A3-9807-8B509FFB8E55}" type="presParOf" srcId="{D9687767-96CF-4038-B74D-9DCF227F6608}" destId="{1A2AC9B6-F831-4434-8471-9F27DCB152B2}" srcOrd="6" destOrd="0" presId="urn:microsoft.com/office/officeart/2005/8/layout/matrix1"/>
    <dgm:cxn modelId="{CB0C6BF7-A8A9-466B-8E5E-0C0FF9BBF139}" type="presParOf" srcId="{D9687767-96CF-4038-B74D-9DCF227F6608}" destId="{78976D80-88C5-4CDB-ADA0-06EBBA6AC5A4}" srcOrd="7" destOrd="0" presId="urn:microsoft.com/office/officeart/2005/8/layout/matrix1"/>
    <dgm:cxn modelId="{7B34B44E-C190-4A5E-9EED-63D632119FDB}" type="presParOf" srcId="{A2D69FD2-A5C6-47ED-98E2-CAE6C1BBA478}" destId="{79654044-FF60-4933-A6B4-A8EA587F70C0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F983DD-AF7F-44E0-BD87-384DD206F1C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A5B05EB3-8CA5-48CC-902D-6BDF8FCFA30B}">
      <dgm:prSet phldrT="[ข้อความ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เป้าหมาย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2F51F94B-D1A1-4925-9DB9-CAA36EDB6A39}" type="parTrans" cxnId="{3448D197-098C-4A05-BCDD-F67E48BBC985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61F38F13-2FF2-4432-AB17-65D87083B843}" type="sibTrans" cxnId="{3448D197-098C-4A05-BCDD-F67E48BBC985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E780B2D4-F70D-4F3F-B7A1-EE7A1797AC6C}">
      <dgm:prSet phldrT="[ข้อความ]" custT="1"/>
      <dgm:spPr/>
      <dgm:t>
        <a:bodyPr/>
        <a:lstStyle/>
        <a:p>
          <a:r>
            <a:rPr lang="th-TH" sz="2400" b="1" dirty="0" err="1" smtClean="0">
              <a:latin typeface="TH SarabunPSK" pitchFamily="34" charset="-34"/>
              <a:cs typeface="TH SarabunPSK" pitchFamily="34" charset="-34"/>
            </a:rPr>
            <a:t>หลงไหล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และชื่นชอบ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F4AF0B48-AA6F-4113-A4FA-86240E153BCF}" type="parTrans" cxnId="{45FDECA9-529E-4900-9CD9-A478EFF04E58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E426A4F2-48FC-4DFB-9376-78387C531AF8}" type="sibTrans" cxnId="{45FDECA9-529E-4900-9CD9-A478EFF04E58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8420EAC6-0F05-404D-9E2C-8AA27DBBA0E2}">
      <dgm:prSet phldrT="[ข้อความ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คุณค่าหรือความหมาย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4CC1260F-A93C-4DC9-8744-AE04169401EB}" type="parTrans" cxnId="{8F9A1CA4-FA8C-4130-BA56-90FC320E6E55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92EA5455-0AD3-4331-88CC-4D525BDD119C}" type="sibTrans" cxnId="{8F9A1CA4-FA8C-4130-BA56-90FC320E6E55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D9A815BA-A7A4-40E5-808D-4088D52F38BE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0188CA"/>
              </a:solidFill>
              <a:latin typeface="TH SarabunPSK" pitchFamily="34" charset="-34"/>
              <a:cs typeface="TH SarabunPSK" pitchFamily="34" charset="-34"/>
            </a:rPr>
            <a:t>งานที่ทรงประสิทธิภาพ</a:t>
          </a:r>
          <a:endParaRPr lang="th-TH" sz="3200" b="1" dirty="0">
            <a:solidFill>
              <a:srgbClr val="0188CA"/>
            </a:solidFill>
            <a:latin typeface="TH SarabunPSK" pitchFamily="34" charset="-34"/>
            <a:cs typeface="TH SarabunPSK" pitchFamily="34" charset="-34"/>
          </a:endParaRPr>
        </a:p>
      </dgm:t>
    </dgm:pt>
    <dgm:pt modelId="{2F6F7EDB-11F9-490E-A6A1-D0393BBB2DE7}" type="parTrans" cxnId="{CE0A9038-6EF6-4071-84DF-94939D1FDB94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EC11A63C-BEC1-42B3-8291-80C66AE0C7B8}" type="sibTrans" cxnId="{CE0A9038-6EF6-4071-84DF-94939D1FDB94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EAA3875B-DAE2-4365-B6F9-2C103E9319A0}" type="pres">
      <dgm:prSet presAssocID="{92F983DD-AF7F-44E0-BD87-384DD206F1C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40BA0A6-A2A5-464A-BE0D-0F78C09B3E9D}" type="pres">
      <dgm:prSet presAssocID="{92F983DD-AF7F-44E0-BD87-384DD206F1CA}" presName="ellipse" presStyleLbl="trBgShp" presStyleIdx="0" presStyleCnt="1"/>
      <dgm:spPr/>
    </dgm:pt>
    <dgm:pt modelId="{4BC5D972-2775-43A5-A524-6DC1354576D8}" type="pres">
      <dgm:prSet presAssocID="{92F983DD-AF7F-44E0-BD87-384DD206F1CA}" presName="arrow1" presStyleLbl="fgShp" presStyleIdx="0" presStyleCnt="1"/>
      <dgm:spPr/>
    </dgm:pt>
    <dgm:pt modelId="{E59CD0C0-2CDE-409C-996B-9CB8186DCAE9}" type="pres">
      <dgm:prSet presAssocID="{92F983DD-AF7F-44E0-BD87-384DD206F1C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F86E96-9D40-47D5-B6F0-5E0182535A77}" type="pres">
      <dgm:prSet presAssocID="{E780B2D4-F70D-4F3F-B7A1-EE7A1797AC6C}" presName="item1" presStyleLbl="node1" presStyleIdx="0" presStyleCnt="3" custScaleX="1291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D9E7EE-B82A-4DFE-B76E-85B68040ED82}" type="pres">
      <dgm:prSet presAssocID="{8420EAC6-0F05-404D-9E2C-8AA27DBBA0E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B5E20C-9BFB-4F86-949A-5EF674170B29}" type="pres">
      <dgm:prSet presAssocID="{D9A815BA-A7A4-40E5-808D-4088D52F38BE}" presName="item3" presStyleLbl="node1" presStyleIdx="2" presStyleCnt="3" custScaleX="1177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71CC7C-B59F-4078-B2B9-68096BDBF917}" type="pres">
      <dgm:prSet presAssocID="{92F983DD-AF7F-44E0-BD87-384DD206F1CA}" presName="funnel" presStyleLbl="trAlignAcc1" presStyleIdx="0" presStyleCnt="1" custScaleX="116519"/>
      <dgm:spPr/>
    </dgm:pt>
  </dgm:ptLst>
  <dgm:cxnLst>
    <dgm:cxn modelId="{3448D197-098C-4A05-BCDD-F67E48BBC985}" srcId="{92F983DD-AF7F-44E0-BD87-384DD206F1CA}" destId="{A5B05EB3-8CA5-48CC-902D-6BDF8FCFA30B}" srcOrd="0" destOrd="0" parTransId="{2F51F94B-D1A1-4925-9DB9-CAA36EDB6A39}" sibTransId="{61F38F13-2FF2-4432-AB17-65D87083B843}"/>
    <dgm:cxn modelId="{45FDECA9-529E-4900-9CD9-A478EFF04E58}" srcId="{92F983DD-AF7F-44E0-BD87-384DD206F1CA}" destId="{E780B2D4-F70D-4F3F-B7A1-EE7A1797AC6C}" srcOrd="1" destOrd="0" parTransId="{F4AF0B48-AA6F-4113-A4FA-86240E153BCF}" sibTransId="{E426A4F2-48FC-4DFB-9376-78387C531AF8}"/>
    <dgm:cxn modelId="{50D552D3-6530-48BA-B9EC-E016899A6931}" type="presOf" srcId="{92F983DD-AF7F-44E0-BD87-384DD206F1CA}" destId="{EAA3875B-DAE2-4365-B6F9-2C103E9319A0}" srcOrd="0" destOrd="0" presId="urn:microsoft.com/office/officeart/2005/8/layout/funnel1"/>
    <dgm:cxn modelId="{355770C0-FE5A-4ADF-A2DC-72EC7AF5A590}" type="presOf" srcId="{8420EAC6-0F05-404D-9E2C-8AA27DBBA0E2}" destId="{65F86E96-9D40-47D5-B6F0-5E0182535A77}" srcOrd="0" destOrd="0" presId="urn:microsoft.com/office/officeart/2005/8/layout/funnel1"/>
    <dgm:cxn modelId="{F284B9DA-222C-4E8A-8DF0-CE9EBEA4B400}" type="presOf" srcId="{E780B2D4-F70D-4F3F-B7A1-EE7A1797AC6C}" destId="{69D9E7EE-B82A-4DFE-B76E-85B68040ED82}" srcOrd="0" destOrd="0" presId="urn:microsoft.com/office/officeart/2005/8/layout/funnel1"/>
    <dgm:cxn modelId="{38BE3BC7-3AFD-4FA1-A53A-2C2053948F24}" type="presOf" srcId="{D9A815BA-A7A4-40E5-808D-4088D52F38BE}" destId="{E59CD0C0-2CDE-409C-996B-9CB8186DCAE9}" srcOrd="0" destOrd="0" presId="urn:microsoft.com/office/officeart/2005/8/layout/funnel1"/>
    <dgm:cxn modelId="{305EA82B-C6DD-4FB5-B466-286FA32A665A}" type="presOf" srcId="{A5B05EB3-8CA5-48CC-902D-6BDF8FCFA30B}" destId="{96B5E20C-9BFB-4F86-949A-5EF674170B29}" srcOrd="0" destOrd="0" presId="urn:microsoft.com/office/officeart/2005/8/layout/funnel1"/>
    <dgm:cxn modelId="{8F9A1CA4-FA8C-4130-BA56-90FC320E6E55}" srcId="{92F983DD-AF7F-44E0-BD87-384DD206F1CA}" destId="{8420EAC6-0F05-404D-9E2C-8AA27DBBA0E2}" srcOrd="2" destOrd="0" parTransId="{4CC1260F-A93C-4DC9-8744-AE04169401EB}" sibTransId="{92EA5455-0AD3-4331-88CC-4D525BDD119C}"/>
    <dgm:cxn modelId="{CE0A9038-6EF6-4071-84DF-94939D1FDB94}" srcId="{92F983DD-AF7F-44E0-BD87-384DD206F1CA}" destId="{D9A815BA-A7A4-40E5-808D-4088D52F38BE}" srcOrd="3" destOrd="0" parTransId="{2F6F7EDB-11F9-490E-A6A1-D0393BBB2DE7}" sibTransId="{EC11A63C-BEC1-42B3-8291-80C66AE0C7B8}"/>
    <dgm:cxn modelId="{02217CF7-3125-49DF-9E02-5FFB2DC5DEE1}" type="presParOf" srcId="{EAA3875B-DAE2-4365-B6F9-2C103E9319A0}" destId="{840BA0A6-A2A5-464A-BE0D-0F78C09B3E9D}" srcOrd="0" destOrd="0" presId="urn:microsoft.com/office/officeart/2005/8/layout/funnel1"/>
    <dgm:cxn modelId="{21411289-A4DE-4AC3-AB93-CE81E7395415}" type="presParOf" srcId="{EAA3875B-DAE2-4365-B6F9-2C103E9319A0}" destId="{4BC5D972-2775-43A5-A524-6DC1354576D8}" srcOrd="1" destOrd="0" presId="urn:microsoft.com/office/officeart/2005/8/layout/funnel1"/>
    <dgm:cxn modelId="{3C4AC967-CAD5-45BE-ABA6-1C91505C2F16}" type="presParOf" srcId="{EAA3875B-DAE2-4365-B6F9-2C103E9319A0}" destId="{E59CD0C0-2CDE-409C-996B-9CB8186DCAE9}" srcOrd="2" destOrd="0" presId="urn:microsoft.com/office/officeart/2005/8/layout/funnel1"/>
    <dgm:cxn modelId="{AE6E7CF9-FA1F-455D-909A-018963176BB0}" type="presParOf" srcId="{EAA3875B-DAE2-4365-B6F9-2C103E9319A0}" destId="{65F86E96-9D40-47D5-B6F0-5E0182535A77}" srcOrd="3" destOrd="0" presId="urn:microsoft.com/office/officeart/2005/8/layout/funnel1"/>
    <dgm:cxn modelId="{ED02092C-2224-4387-99E3-EB4BD88A018A}" type="presParOf" srcId="{EAA3875B-DAE2-4365-B6F9-2C103E9319A0}" destId="{69D9E7EE-B82A-4DFE-B76E-85B68040ED82}" srcOrd="4" destOrd="0" presId="urn:microsoft.com/office/officeart/2005/8/layout/funnel1"/>
    <dgm:cxn modelId="{20B087C3-AE9C-45E2-8BE8-BDE0A102D0F8}" type="presParOf" srcId="{EAA3875B-DAE2-4365-B6F9-2C103E9319A0}" destId="{96B5E20C-9BFB-4F86-949A-5EF674170B29}" srcOrd="5" destOrd="0" presId="urn:microsoft.com/office/officeart/2005/8/layout/funnel1"/>
    <dgm:cxn modelId="{8F7F752D-0B19-431C-BE0C-EFD68B1B2939}" type="presParOf" srcId="{EAA3875B-DAE2-4365-B6F9-2C103E9319A0}" destId="{C371CC7C-B59F-4078-B2B9-68096BDBF917}" srcOrd="6" destOrd="0" presId="urn:microsoft.com/office/officeart/2005/8/layout/funne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E45CF3-85CF-4200-92DD-84CC4369CC2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</dgm:pt>
    <dgm:pt modelId="{69738B5C-0994-49FD-8C9F-440EA8A0461E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นโยบายของผู้บริหารคณะฯ</a:t>
          </a:r>
          <a:r>
            <a:rPr lang="en-US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/</a:t>
          </a:r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มหาวิทยาลัย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5B52F31-1411-44F4-A08A-8FE9CAD5EA18}" type="parTrans" cxnId="{5717ADEE-E115-451C-AEF9-AD48AE54C995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A2553B9-CFD3-49CF-B4AB-399F010A39E7}" type="sibTrans" cxnId="{5717ADEE-E115-451C-AEF9-AD48AE54C995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43E18D6-4583-49D7-99BE-4187C84EE400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ปัญหาที่พบในการปฏิบัติงาน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721656-3A3E-47A1-9298-7059D384E228}" type="parTrans" cxnId="{F460F4AA-DF92-4309-A664-E8A30DD60CAD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984ADD-89FF-4A71-86D0-DA3EB3B7A617}" type="sibTrans" cxnId="{F460F4AA-DF92-4309-A664-E8A30DD60CAD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D37E1F-D0AD-4604-A304-ACD64CF3C897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ข้อคิดเห็นข้อเสนอแนะ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077E89-95CF-4913-9DF6-1B66D4CABF48}" type="parTrans" cxnId="{26BC551A-5A07-4156-96F9-0836F294EF5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B27D07-F7C8-40AB-A2D3-DCDD4D7A7033}" type="sibTrans" cxnId="{26BC551A-5A07-4156-96F9-0836F294EF5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807CA6-5BA6-461F-8A59-D55D24EB63B4}">
      <dgm:prSet phldrT="[ข้อความ]" custT="1"/>
      <dgm:spPr/>
      <dgm:t>
        <a:bodyPr/>
        <a:lstStyle/>
        <a:p>
          <a:r>
            <a:rPr lang="th-TH" sz="2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แนวปฏิบัติที่ดี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0B7AB41-F364-45A1-B921-030E8411BBF7}" type="parTrans" cxnId="{56A4408C-CAD2-4B70-BD2B-9ACCFBE9D065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DACD50-094F-4746-8DD9-297A62C5A8EE}" type="sibTrans" cxnId="{56A4408C-CAD2-4B70-BD2B-9ACCFBE9D065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EE2CD4-3467-4398-A69F-487F6B676468}" type="pres">
      <dgm:prSet presAssocID="{ECE45CF3-85CF-4200-92DD-84CC4369CC21}" presName="matrix" presStyleCnt="0">
        <dgm:presLayoutVars>
          <dgm:chMax val="1"/>
          <dgm:dir/>
          <dgm:resizeHandles val="exact"/>
        </dgm:presLayoutVars>
      </dgm:prSet>
      <dgm:spPr/>
    </dgm:pt>
    <dgm:pt modelId="{96ADAE22-B5A2-461C-B592-C4FCA52086A1}" type="pres">
      <dgm:prSet presAssocID="{ECE45CF3-85CF-4200-92DD-84CC4369CC21}" presName="diamond" presStyleLbl="bgShp" presStyleIdx="0" presStyleCnt="1" custLinFactNeighborX="1639" custLinFactNeighborY="-820"/>
      <dgm:spPr/>
    </dgm:pt>
    <dgm:pt modelId="{F83BA440-CEDB-4FE7-8363-5452D3B4D8D5}" type="pres">
      <dgm:prSet presAssocID="{ECE45CF3-85CF-4200-92DD-84CC4369CC2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F208B0-62BA-4476-9F3E-704985E232E4}" type="pres">
      <dgm:prSet presAssocID="{ECE45CF3-85CF-4200-92DD-84CC4369CC2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4FD0BC0-D238-455A-9629-3F5262A427A6}" type="pres">
      <dgm:prSet presAssocID="{ECE45CF3-85CF-4200-92DD-84CC4369CC2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A93975-E420-4C57-AB9B-B7C6027613CB}" type="pres">
      <dgm:prSet presAssocID="{ECE45CF3-85CF-4200-92DD-84CC4369CC2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717ADEE-E115-451C-AEF9-AD48AE54C995}" srcId="{ECE45CF3-85CF-4200-92DD-84CC4369CC21}" destId="{69738B5C-0994-49FD-8C9F-440EA8A0461E}" srcOrd="0" destOrd="0" parTransId="{15B52F31-1411-44F4-A08A-8FE9CAD5EA18}" sibTransId="{8A2553B9-CFD3-49CF-B4AB-399F010A39E7}"/>
    <dgm:cxn modelId="{F460F4AA-DF92-4309-A664-E8A30DD60CAD}" srcId="{ECE45CF3-85CF-4200-92DD-84CC4369CC21}" destId="{743E18D6-4583-49D7-99BE-4187C84EE400}" srcOrd="1" destOrd="0" parTransId="{E6721656-3A3E-47A1-9298-7059D384E228}" sibTransId="{1D984ADD-89FF-4A71-86D0-DA3EB3B7A617}"/>
    <dgm:cxn modelId="{26BC551A-5A07-4156-96F9-0836F294EF5F}" srcId="{ECE45CF3-85CF-4200-92DD-84CC4369CC21}" destId="{EFD37E1F-D0AD-4604-A304-ACD64CF3C897}" srcOrd="2" destOrd="0" parTransId="{7E077E89-95CF-4913-9DF6-1B66D4CABF48}" sibTransId="{06B27D07-F7C8-40AB-A2D3-DCDD4D7A7033}"/>
    <dgm:cxn modelId="{1F21489D-AB50-42BE-88A4-DA826B872D2B}" type="presOf" srcId="{ECE45CF3-85CF-4200-92DD-84CC4369CC21}" destId="{C5EE2CD4-3467-4398-A69F-487F6B676468}" srcOrd="0" destOrd="0" presId="urn:microsoft.com/office/officeart/2005/8/layout/matrix3"/>
    <dgm:cxn modelId="{9CE01026-D514-4969-97D3-D2846632F752}" type="presOf" srcId="{743E18D6-4583-49D7-99BE-4187C84EE400}" destId="{91F208B0-62BA-4476-9F3E-704985E232E4}" srcOrd="0" destOrd="0" presId="urn:microsoft.com/office/officeart/2005/8/layout/matrix3"/>
    <dgm:cxn modelId="{56A4408C-CAD2-4B70-BD2B-9ACCFBE9D065}" srcId="{ECE45CF3-85CF-4200-92DD-84CC4369CC21}" destId="{61807CA6-5BA6-461F-8A59-D55D24EB63B4}" srcOrd="3" destOrd="0" parTransId="{E0B7AB41-F364-45A1-B921-030E8411BBF7}" sibTransId="{17DACD50-094F-4746-8DD9-297A62C5A8EE}"/>
    <dgm:cxn modelId="{7E0F3642-52DF-4900-B170-7BA1481F0271}" type="presOf" srcId="{EFD37E1F-D0AD-4604-A304-ACD64CF3C897}" destId="{64FD0BC0-D238-455A-9629-3F5262A427A6}" srcOrd="0" destOrd="0" presId="urn:microsoft.com/office/officeart/2005/8/layout/matrix3"/>
    <dgm:cxn modelId="{005488A4-AA0C-4E40-9061-5F3006BFAC37}" type="presOf" srcId="{69738B5C-0994-49FD-8C9F-440EA8A0461E}" destId="{F83BA440-CEDB-4FE7-8363-5452D3B4D8D5}" srcOrd="0" destOrd="0" presId="urn:microsoft.com/office/officeart/2005/8/layout/matrix3"/>
    <dgm:cxn modelId="{B45051AE-FF80-4056-B4B2-EF44F5F6DB57}" type="presOf" srcId="{61807CA6-5BA6-461F-8A59-D55D24EB63B4}" destId="{CBA93975-E420-4C57-AB9B-B7C6027613CB}" srcOrd="0" destOrd="0" presId="urn:microsoft.com/office/officeart/2005/8/layout/matrix3"/>
    <dgm:cxn modelId="{25935009-B607-48E8-A424-1B9C9F4FC117}" type="presParOf" srcId="{C5EE2CD4-3467-4398-A69F-487F6B676468}" destId="{96ADAE22-B5A2-461C-B592-C4FCA52086A1}" srcOrd="0" destOrd="0" presId="urn:microsoft.com/office/officeart/2005/8/layout/matrix3"/>
    <dgm:cxn modelId="{6D91F1F0-A9D7-47D5-B9E5-753ED4ED7199}" type="presParOf" srcId="{C5EE2CD4-3467-4398-A69F-487F6B676468}" destId="{F83BA440-CEDB-4FE7-8363-5452D3B4D8D5}" srcOrd="1" destOrd="0" presId="urn:microsoft.com/office/officeart/2005/8/layout/matrix3"/>
    <dgm:cxn modelId="{BD0C0BEE-0883-42DD-B8C3-AE9CD5FB7A00}" type="presParOf" srcId="{C5EE2CD4-3467-4398-A69F-487F6B676468}" destId="{91F208B0-62BA-4476-9F3E-704985E232E4}" srcOrd="2" destOrd="0" presId="urn:microsoft.com/office/officeart/2005/8/layout/matrix3"/>
    <dgm:cxn modelId="{DFFE9979-F547-466C-A637-CA32FC054E2F}" type="presParOf" srcId="{C5EE2CD4-3467-4398-A69F-487F6B676468}" destId="{64FD0BC0-D238-455A-9629-3F5262A427A6}" srcOrd="3" destOrd="0" presId="urn:microsoft.com/office/officeart/2005/8/layout/matrix3"/>
    <dgm:cxn modelId="{95B6E8B2-FEB4-42D4-94E8-080AD326C603}" type="presParOf" srcId="{C5EE2CD4-3467-4398-A69F-487F6B676468}" destId="{CBA93975-E420-4C57-AB9B-B7C6027613CB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F1CD6D-47A2-4BF3-853E-982E73968FBE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h-TH"/>
        </a:p>
      </dgm:t>
    </dgm:pt>
    <dgm:pt modelId="{C45AB82E-9437-4F2E-9DA1-43A93AD1E51F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การเอา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IT 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มาพัฒนาระบบงานต่าง ๆ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8F6F5813-DFF7-4FBF-BEE1-C9FD4377CAAC}" type="parTrans" cxnId="{C4ACCA08-A7B2-4C9E-BA49-130FD1748632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BE136627-A5FD-4B98-A2C0-2E684C19A720}" type="sibTrans" cxnId="{C4ACCA08-A7B2-4C9E-BA49-130FD1748632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2231348F-1586-48B8-ABA5-D6388ACDB14E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การปรับพื้นฐานหรือพัฒนาทักษะด้าน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IT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F0D937C6-20B1-44B8-92D2-44ADCAF0043F}" type="parTrans" cxnId="{BA25192B-9040-4700-A219-6AF4EFE7CC79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E83CB6B9-D5BE-4943-B39B-1CECEF4AD357}" type="sibTrans" cxnId="{BA25192B-9040-4700-A219-6AF4EFE7CC79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E21237AC-36C4-42CE-8167-F8EC3719CA97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การรวบรวมข้อมูลต่าง ๆ ที่เกี่ยวข้องกับระเบียบ กฎเกณฑ์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FA4EDEFA-35E9-4B82-A526-E114938FD091}" type="parTrans" cxnId="{0796AC9A-D1E7-4B62-875F-0B26EFE5E1B5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A34E4D16-DA09-492F-A2AC-CC2FF7A781CE}" type="sibTrans" cxnId="{0796AC9A-D1E7-4B62-875F-0B26EFE5E1B5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B63739B5-946A-417D-80D2-164F2EB42751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การพัฒนางานด้านพัสดุและครุภัณฑ์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4369A98C-9C1C-407C-BD5C-CD1DC4375DCB}" type="parTrans" cxnId="{B678CB8E-E7E3-47FD-8F78-F623EF0E83CC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925C5B7A-5AAD-4C48-B276-9CF79A5593E3}" type="sibTrans" cxnId="{B678CB8E-E7E3-47FD-8F78-F623EF0E83CC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88D6E550-2E48-459B-9AD9-859D08D29439}" type="pres">
      <dgm:prSet presAssocID="{72F1CD6D-47A2-4BF3-853E-982E73968FB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AD44421-3AB9-473F-962F-9B122592B8DB}" type="pres">
      <dgm:prSet presAssocID="{72F1CD6D-47A2-4BF3-853E-982E73968FBE}" presName="arrow" presStyleLbl="bgShp" presStyleIdx="0" presStyleCnt="1"/>
      <dgm:spPr/>
    </dgm:pt>
    <dgm:pt modelId="{ED8E36DD-ADE0-43CD-AFDC-E6A960779A86}" type="pres">
      <dgm:prSet presAssocID="{72F1CD6D-47A2-4BF3-853E-982E73968FBE}" presName="linearProcess" presStyleCnt="0"/>
      <dgm:spPr/>
    </dgm:pt>
    <dgm:pt modelId="{516585CE-117A-4799-8DA8-C967149A3FFF}" type="pres">
      <dgm:prSet presAssocID="{C45AB82E-9437-4F2E-9DA1-43A93AD1E51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95C89F-CFB5-4B0C-9598-07162C77319A}" type="pres">
      <dgm:prSet presAssocID="{BE136627-A5FD-4B98-A2C0-2E684C19A720}" presName="sibTrans" presStyleCnt="0"/>
      <dgm:spPr/>
    </dgm:pt>
    <dgm:pt modelId="{FA14F85D-35BE-4B48-8679-E003434902EE}" type="pres">
      <dgm:prSet presAssocID="{2231348F-1586-48B8-ABA5-D6388ACDB14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36D6EC-AF9B-4A8C-9AD8-15CA2ED7BAEB}" type="pres">
      <dgm:prSet presAssocID="{E83CB6B9-D5BE-4943-B39B-1CECEF4AD357}" presName="sibTrans" presStyleCnt="0"/>
      <dgm:spPr/>
    </dgm:pt>
    <dgm:pt modelId="{3BE790C2-CE1D-4DC5-8F01-E3DD007ECCF4}" type="pres">
      <dgm:prSet presAssocID="{E21237AC-36C4-42CE-8167-F8EC3719CA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B024CB-2964-4BE5-B39E-877308F8B8C2}" type="pres">
      <dgm:prSet presAssocID="{A34E4D16-DA09-492F-A2AC-CC2FF7A781CE}" presName="sibTrans" presStyleCnt="0"/>
      <dgm:spPr/>
    </dgm:pt>
    <dgm:pt modelId="{722EB1EB-02A7-4F2B-9919-4CC054CA7563}" type="pres">
      <dgm:prSet presAssocID="{B63739B5-946A-417D-80D2-164F2EB4275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96AC9A-D1E7-4B62-875F-0B26EFE5E1B5}" srcId="{72F1CD6D-47A2-4BF3-853E-982E73968FBE}" destId="{E21237AC-36C4-42CE-8167-F8EC3719CA97}" srcOrd="2" destOrd="0" parTransId="{FA4EDEFA-35E9-4B82-A526-E114938FD091}" sibTransId="{A34E4D16-DA09-492F-A2AC-CC2FF7A781CE}"/>
    <dgm:cxn modelId="{C4ACCA08-A7B2-4C9E-BA49-130FD1748632}" srcId="{72F1CD6D-47A2-4BF3-853E-982E73968FBE}" destId="{C45AB82E-9437-4F2E-9DA1-43A93AD1E51F}" srcOrd="0" destOrd="0" parTransId="{8F6F5813-DFF7-4FBF-BEE1-C9FD4377CAAC}" sibTransId="{BE136627-A5FD-4B98-A2C0-2E684C19A720}"/>
    <dgm:cxn modelId="{BFB39DD8-5522-4BF1-9761-29D5FAC4BFD2}" type="presOf" srcId="{B63739B5-946A-417D-80D2-164F2EB42751}" destId="{722EB1EB-02A7-4F2B-9919-4CC054CA7563}" srcOrd="0" destOrd="0" presId="urn:microsoft.com/office/officeart/2005/8/layout/hProcess9"/>
    <dgm:cxn modelId="{B678CB8E-E7E3-47FD-8F78-F623EF0E83CC}" srcId="{72F1CD6D-47A2-4BF3-853E-982E73968FBE}" destId="{B63739B5-946A-417D-80D2-164F2EB42751}" srcOrd="3" destOrd="0" parTransId="{4369A98C-9C1C-407C-BD5C-CD1DC4375DCB}" sibTransId="{925C5B7A-5AAD-4C48-B276-9CF79A5593E3}"/>
    <dgm:cxn modelId="{C5854C76-A688-4EBE-B621-5ABE85033401}" type="presOf" srcId="{E21237AC-36C4-42CE-8167-F8EC3719CA97}" destId="{3BE790C2-CE1D-4DC5-8F01-E3DD007ECCF4}" srcOrd="0" destOrd="0" presId="urn:microsoft.com/office/officeart/2005/8/layout/hProcess9"/>
    <dgm:cxn modelId="{C70A8C0F-D6F7-4315-AF81-FB9F526C6255}" type="presOf" srcId="{72F1CD6D-47A2-4BF3-853E-982E73968FBE}" destId="{88D6E550-2E48-459B-9AD9-859D08D29439}" srcOrd="0" destOrd="0" presId="urn:microsoft.com/office/officeart/2005/8/layout/hProcess9"/>
    <dgm:cxn modelId="{59654410-C045-4C4B-99FD-B3267659B28F}" type="presOf" srcId="{2231348F-1586-48B8-ABA5-D6388ACDB14E}" destId="{FA14F85D-35BE-4B48-8679-E003434902EE}" srcOrd="0" destOrd="0" presId="urn:microsoft.com/office/officeart/2005/8/layout/hProcess9"/>
    <dgm:cxn modelId="{4B613739-C286-48F5-8DA0-7D2EC036DBBB}" type="presOf" srcId="{C45AB82E-9437-4F2E-9DA1-43A93AD1E51F}" destId="{516585CE-117A-4799-8DA8-C967149A3FFF}" srcOrd="0" destOrd="0" presId="urn:microsoft.com/office/officeart/2005/8/layout/hProcess9"/>
    <dgm:cxn modelId="{BA25192B-9040-4700-A219-6AF4EFE7CC79}" srcId="{72F1CD6D-47A2-4BF3-853E-982E73968FBE}" destId="{2231348F-1586-48B8-ABA5-D6388ACDB14E}" srcOrd="1" destOrd="0" parTransId="{F0D937C6-20B1-44B8-92D2-44ADCAF0043F}" sibTransId="{E83CB6B9-D5BE-4943-B39B-1CECEF4AD357}"/>
    <dgm:cxn modelId="{06E069BD-6159-4CE8-AE9F-3503E9317C1D}" type="presParOf" srcId="{88D6E550-2E48-459B-9AD9-859D08D29439}" destId="{7AD44421-3AB9-473F-962F-9B122592B8DB}" srcOrd="0" destOrd="0" presId="urn:microsoft.com/office/officeart/2005/8/layout/hProcess9"/>
    <dgm:cxn modelId="{B3263245-3FA2-45EB-B707-9ADC9FFF7DA6}" type="presParOf" srcId="{88D6E550-2E48-459B-9AD9-859D08D29439}" destId="{ED8E36DD-ADE0-43CD-AFDC-E6A960779A86}" srcOrd="1" destOrd="0" presId="urn:microsoft.com/office/officeart/2005/8/layout/hProcess9"/>
    <dgm:cxn modelId="{9943EDC8-27A6-478F-A437-E711D51E4497}" type="presParOf" srcId="{ED8E36DD-ADE0-43CD-AFDC-E6A960779A86}" destId="{516585CE-117A-4799-8DA8-C967149A3FFF}" srcOrd="0" destOrd="0" presId="urn:microsoft.com/office/officeart/2005/8/layout/hProcess9"/>
    <dgm:cxn modelId="{D35506E3-8A69-41EC-86FE-36845CD7597E}" type="presParOf" srcId="{ED8E36DD-ADE0-43CD-AFDC-E6A960779A86}" destId="{C795C89F-CFB5-4B0C-9598-07162C77319A}" srcOrd="1" destOrd="0" presId="urn:microsoft.com/office/officeart/2005/8/layout/hProcess9"/>
    <dgm:cxn modelId="{5DBE5077-8EEC-459F-94A0-718D669007E7}" type="presParOf" srcId="{ED8E36DD-ADE0-43CD-AFDC-E6A960779A86}" destId="{FA14F85D-35BE-4B48-8679-E003434902EE}" srcOrd="2" destOrd="0" presId="urn:microsoft.com/office/officeart/2005/8/layout/hProcess9"/>
    <dgm:cxn modelId="{899971E1-8A6C-4FE0-B287-68821B9CB95D}" type="presParOf" srcId="{ED8E36DD-ADE0-43CD-AFDC-E6A960779A86}" destId="{7936D6EC-AF9B-4A8C-9AD8-15CA2ED7BAEB}" srcOrd="3" destOrd="0" presId="urn:microsoft.com/office/officeart/2005/8/layout/hProcess9"/>
    <dgm:cxn modelId="{80B8C30F-82C3-47D1-922D-AB7D7CD1C939}" type="presParOf" srcId="{ED8E36DD-ADE0-43CD-AFDC-E6A960779A86}" destId="{3BE790C2-CE1D-4DC5-8F01-E3DD007ECCF4}" srcOrd="4" destOrd="0" presId="urn:microsoft.com/office/officeart/2005/8/layout/hProcess9"/>
    <dgm:cxn modelId="{C5639FA9-EFC0-4415-8B82-EE871D3AA667}" type="presParOf" srcId="{ED8E36DD-ADE0-43CD-AFDC-E6A960779A86}" destId="{B9B024CB-2964-4BE5-B39E-877308F8B8C2}" srcOrd="5" destOrd="0" presId="urn:microsoft.com/office/officeart/2005/8/layout/hProcess9"/>
    <dgm:cxn modelId="{0A4ED131-49B2-48B7-9968-D6782403D2FF}" type="presParOf" srcId="{ED8E36DD-ADE0-43CD-AFDC-E6A960779A86}" destId="{722EB1EB-02A7-4F2B-9919-4CC054CA7563}" srcOrd="6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7978B2-9B82-4268-8308-5C94C0980CD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44A89E6-F6E9-4AD7-86C8-59BCDB2D4B8F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การพัฒนาระบบฐานข้อมูล</a:t>
          </a:r>
          <a:r>
            <a:rPr lang="th-TH" b="1" dirty="0" err="1" smtClean="0">
              <a:latin typeface="TH SarabunPSK" pitchFamily="34" charset="-34"/>
              <a:cs typeface="TH SarabunPSK" pitchFamily="34" charset="-34"/>
            </a:rPr>
            <a:t>ด้านสห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กิจศึกษา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CAEC37AD-F7D9-4E1E-9B9C-170DCCDF1A98}" type="parTrans" cxnId="{79C31352-976F-4C21-97C6-87F4C6F154B7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2A578E9B-5665-446C-9EFC-13EFFDF88584}" type="sibTrans" cxnId="{79C31352-976F-4C21-97C6-87F4C6F154B7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858055CE-1896-4E9B-AB29-9CCBDE1C9851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การนำระบบ </a:t>
          </a:r>
          <a:r>
            <a:rPr lang="en-US" b="1" dirty="0" smtClean="0">
              <a:latin typeface="TH SarabunPSK" pitchFamily="34" charset="-34"/>
              <a:cs typeface="TH SarabunPSK" pitchFamily="34" charset="-34"/>
            </a:rPr>
            <a:t>E-Doc </a:t>
          </a:r>
          <a:r>
            <a:rPr lang="th-TH" b="1" dirty="0" smtClean="0">
              <a:latin typeface="TH SarabunPSK" pitchFamily="34" charset="-34"/>
              <a:cs typeface="TH SarabunPSK" pitchFamily="34" charset="-34"/>
            </a:rPr>
            <a:t>มาใช้ในงานสารบัญ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7FC3398D-9764-4EA3-B182-92FB9A7837BF}" type="parTrans" cxnId="{777B3675-DBE3-4794-80D8-0827B8B21A1F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3D0863FB-1ED7-47BA-8C40-DEDAA690D841}" type="sibTrans" cxnId="{777B3675-DBE3-4794-80D8-0827B8B21A1F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DCC5395C-A05E-45AD-8D2E-A3879D117C46}">
      <dgm:prSet/>
      <dgm:spPr/>
      <dgm:t>
        <a:bodyPr/>
        <a:lstStyle/>
        <a:p>
          <a:pPr algn="ctr"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การจัดระบบการให้บริการห้องประชุม ห้องเรียน ห้องปฏิบัติการ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1978EB72-492F-42ED-9224-D17B5F8F9B29}" type="parTrans" cxnId="{D47DDA71-A4D5-4A04-BAA4-5743DB65B030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4A61B96D-90BD-45FE-B45E-3018E166E1C8}" type="sibTrans" cxnId="{D47DDA71-A4D5-4A04-BAA4-5743DB65B030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6C3AD48E-4316-480D-A7EF-C76FB08CA191}">
      <dgm:prSet/>
      <dgm:spPr/>
      <dgm:t>
        <a:bodyPr/>
        <a:lstStyle/>
        <a:p>
          <a:pPr algn="l" rtl="0"/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FC212B01-4199-4853-A9C6-64E04198B700}" type="parTrans" cxnId="{A75CD003-EE23-4CC8-9244-0EF0616CF1A4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1BBAA30C-B732-49F0-8FAF-2D557AE94110}" type="sibTrans" cxnId="{A75CD003-EE23-4CC8-9244-0EF0616CF1A4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A62B9E72-6E05-42DF-A779-ABBA4A081171}" type="pres">
      <dgm:prSet presAssocID="{AC7978B2-9B82-4268-8308-5C94C0980CD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503408-0477-4E4B-A48A-82D3D7E8D439}" type="pres">
      <dgm:prSet presAssocID="{AC7978B2-9B82-4268-8308-5C94C0980CDF}" presName="arrow" presStyleLbl="bgShp" presStyleIdx="0" presStyleCnt="1"/>
      <dgm:spPr/>
    </dgm:pt>
    <dgm:pt modelId="{3CEBE326-BED1-442A-A2FC-C3CA6E13A659}" type="pres">
      <dgm:prSet presAssocID="{AC7978B2-9B82-4268-8308-5C94C0980CDF}" presName="linearProcess" presStyleCnt="0"/>
      <dgm:spPr/>
    </dgm:pt>
    <dgm:pt modelId="{5C7A0A76-F952-40E0-9048-7882DB7F38BC}" type="pres">
      <dgm:prSet presAssocID="{B44A89E6-F6E9-4AD7-86C8-59BCDB2D4B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E89683-FF3B-42B8-91C0-4953C75F61A8}" type="pres">
      <dgm:prSet presAssocID="{2A578E9B-5665-446C-9EFC-13EFFDF88584}" presName="sibTrans" presStyleCnt="0"/>
      <dgm:spPr/>
    </dgm:pt>
    <dgm:pt modelId="{DD5AC917-0F2E-4BAF-BD67-E88EA4A80858}" type="pres">
      <dgm:prSet presAssocID="{858055CE-1896-4E9B-AB29-9CCBDE1C985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DEC826-04A0-47C2-BD85-3062F93C36CC}" type="pres">
      <dgm:prSet presAssocID="{3D0863FB-1ED7-47BA-8C40-DEDAA690D841}" presName="sibTrans" presStyleCnt="0"/>
      <dgm:spPr/>
    </dgm:pt>
    <dgm:pt modelId="{A07290CF-D3B9-4DF5-B905-2949BA324614}" type="pres">
      <dgm:prSet presAssocID="{DCC5395C-A05E-45AD-8D2E-A3879D117C4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B741BEC-4931-4B95-BFFF-1C523F74FA23}" type="presOf" srcId="{858055CE-1896-4E9B-AB29-9CCBDE1C9851}" destId="{DD5AC917-0F2E-4BAF-BD67-E88EA4A80858}" srcOrd="0" destOrd="0" presId="urn:microsoft.com/office/officeart/2005/8/layout/hProcess9"/>
    <dgm:cxn modelId="{D47DDA71-A4D5-4A04-BAA4-5743DB65B030}" srcId="{AC7978B2-9B82-4268-8308-5C94C0980CDF}" destId="{DCC5395C-A05E-45AD-8D2E-A3879D117C46}" srcOrd="2" destOrd="0" parTransId="{1978EB72-492F-42ED-9224-D17B5F8F9B29}" sibTransId="{4A61B96D-90BD-45FE-B45E-3018E166E1C8}"/>
    <dgm:cxn modelId="{A75CD003-EE23-4CC8-9244-0EF0616CF1A4}" srcId="{DCC5395C-A05E-45AD-8D2E-A3879D117C46}" destId="{6C3AD48E-4316-480D-A7EF-C76FB08CA191}" srcOrd="0" destOrd="0" parTransId="{FC212B01-4199-4853-A9C6-64E04198B700}" sibTransId="{1BBAA30C-B732-49F0-8FAF-2D557AE94110}"/>
    <dgm:cxn modelId="{79C31352-976F-4C21-97C6-87F4C6F154B7}" srcId="{AC7978B2-9B82-4268-8308-5C94C0980CDF}" destId="{B44A89E6-F6E9-4AD7-86C8-59BCDB2D4B8F}" srcOrd="0" destOrd="0" parTransId="{CAEC37AD-F7D9-4E1E-9B9C-170DCCDF1A98}" sibTransId="{2A578E9B-5665-446C-9EFC-13EFFDF88584}"/>
    <dgm:cxn modelId="{121905B7-0F30-4933-958C-D507924AE39B}" type="presOf" srcId="{AC7978B2-9B82-4268-8308-5C94C0980CDF}" destId="{A62B9E72-6E05-42DF-A779-ABBA4A081171}" srcOrd="0" destOrd="0" presId="urn:microsoft.com/office/officeart/2005/8/layout/hProcess9"/>
    <dgm:cxn modelId="{49DD35F2-6ADD-4C02-806C-DFF5643424B7}" type="presOf" srcId="{DCC5395C-A05E-45AD-8D2E-A3879D117C46}" destId="{A07290CF-D3B9-4DF5-B905-2949BA324614}" srcOrd="0" destOrd="0" presId="urn:microsoft.com/office/officeart/2005/8/layout/hProcess9"/>
    <dgm:cxn modelId="{D15D6570-9434-4C76-90F4-294D6E8E553F}" type="presOf" srcId="{B44A89E6-F6E9-4AD7-86C8-59BCDB2D4B8F}" destId="{5C7A0A76-F952-40E0-9048-7882DB7F38BC}" srcOrd="0" destOrd="0" presId="urn:microsoft.com/office/officeart/2005/8/layout/hProcess9"/>
    <dgm:cxn modelId="{CA0C0B3A-9679-4311-93BE-E5B3B6832C82}" type="presOf" srcId="{6C3AD48E-4316-480D-A7EF-C76FB08CA191}" destId="{A07290CF-D3B9-4DF5-B905-2949BA324614}" srcOrd="0" destOrd="1" presId="urn:microsoft.com/office/officeart/2005/8/layout/hProcess9"/>
    <dgm:cxn modelId="{777B3675-DBE3-4794-80D8-0827B8B21A1F}" srcId="{AC7978B2-9B82-4268-8308-5C94C0980CDF}" destId="{858055CE-1896-4E9B-AB29-9CCBDE1C9851}" srcOrd="1" destOrd="0" parTransId="{7FC3398D-9764-4EA3-B182-92FB9A7837BF}" sibTransId="{3D0863FB-1ED7-47BA-8C40-DEDAA690D841}"/>
    <dgm:cxn modelId="{59EF2C11-0DB4-4613-88CA-11B86017095A}" type="presParOf" srcId="{A62B9E72-6E05-42DF-A779-ABBA4A081171}" destId="{45503408-0477-4E4B-A48A-82D3D7E8D439}" srcOrd="0" destOrd="0" presId="urn:microsoft.com/office/officeart/2005/8/layout/hProcess9"/>
    <dgm:cxn modelId="{212488A5-4CBF-4347-9E06-0D287F51A7EF}" type="presParOf" srcId="{A62B9E72-6E05-42DF-A779-ABBA4A081171}" destId="{3CEBE326-BED1-442A-A2FC-C3CA6E13A659}" srcOrd="1" destOrd="0" presId="urn:microsoft.com/office/officeart/2005/8/layout/hProcess9"/>
    <dgm:cxn modelId="{8AA35748-18F7-46A6-825E-6E9950BD507B}" type="presParOf" srcId="{3CEBE326-BED1-442A-A2FC-C3CA6E13A659}" destId="{5C7A0A76-F952-40E0-9048-7882DB7F38BC}" srcOrd="0" destOrd="0" presId="urn:microsoft.com/office/officeart/2005/8/layout/hProcess9"/>
    <dgm:cxn modelId="{520B8849-878A-4089-A5BC-626BCC324D7B}" type="presParOf" srcId="{3CEBE326-BED1-442A-A2FC-C3CA6E13A659}" destId="{06E89683-FF3B-42B8-91C0-4953C75F61A8}" srcOrd="1" destOrd="0" presId="urn:microsoft.com/office/officeart/2005/8/layout/hProcess9"/>
    <dgm:cxn modelId="{5C13EAD5-0B42-4095-AA5F-264B42728210}" type="presParOf" srcId="{3CEBE326-BED1-442A-A2FC-C3CA6E13A659}" destId="{DD5AC917-0F2E-4BAF-BD67-E88EA4A80858}" srcOrd="2" destOrd="0" presId="urn:microsoft.com/office/officeart/2005/8/layout/hProcess9"/>
    <dgm:cxn modelId="{B05F95A2-10A5-4E59-B6A0-2E151E19C316}" type="presParOf" srcId="{3CEBE326-BED1-442A-A2FC-C3CA6E13A659}" destId="{EADEC826-04A0-47C2-BD85-3062F93C36CC}" srcOrd="3" destOrd="0" presId="urn:microsoft.com/office/officeart/2005/8/layout/hProcess9"/>
    <dgm:cxn modelId="{1BA8917C-F2A6-4F10-871E-236EB466FB54}" type="presParOf" srcId="{3CEBE326-BED1-442A-A2FC-C3CA6E13A659}" destId="{A07290CF-D3B9-4DF5-B905-2949BA324614}" srcOrd="4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D2B673-11E4-4B5F-9F20-7A86E80741E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F8D7EA43-D620-41FE-B916-C717CE78E34D}">
      <dgm:prSet/>
      <dgm:spPr/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การสร้างองค์กรแห่งการเรียนรู้</a:t>
          </a:r>
          <a:endParaRPr lang="th-TH" dirty="0">
            <a:latin typeface="TH SarabunPSK" pitchFamily="34" charset="-34"/>
            <a:cs typeface="TH SarabunPSK" pitchFamily="34" charset="-34"/>
          </a:endParaRPr>
        </a:p>
      </dgm:t>
    </dgm:pt>
    <dgm:pt modelId="{FE8799D0-52FF-4583-A192-50A5ED6BFABC}" type="parTrans" cxnId="{6B09D3F4-6E44-4BCD-B4D7-E7C74280669E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061A319C-B0B3-4AD3-ABDF-BF5A427208DC}" type="sibTrans" cxnId="{6B09D3F4-6E44-4BCD-B4D7-E7C74280669E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144006A6-8114-46DA-B620-BD8BAD0E020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th-TH" b="1" dirty="0" smtClean="0">
              <a:latin typeface="TH SarabunPSK" pitchFamily="34" charset="-34"/>
              <a:cs typeface="TH SarabunPSK" pitchFamily="34" charset="-34"/>
            </a:rPr>
            <a:t>การพัฒนาคุณภาพของการให้บริการของสำนักงานคณะฯ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4A568349-696F-42D6-A426-A5A61B7F969A}" type="parTrans" cxnId="{17A97414-B374-4CE9-9953-CAC5461A0EA7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6E931326-3B5F-4B77-A0AA-3EE5A65CD8F5}" type="sibTrans" cxnId="{17A97414-B374-4CE9-9953-CAC5461A0EA7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852E698D-9D74-46AD-A51D-1F129C66DA5E}">
      <dgm:prSet/>
      <dgm:spPr/>
      <dgm:t>
        <a:bodyPr/>
        <a:lstStyle/>
        <a:p>
          <a:pPr rtl="0"/>
          <a:r>
            <a:rPr lang="th-TH" b="1" smtClean="0">
              <a:latin typeface="TH SarabunPSK" pitchFamily="34" charset="-34"/>
              <a:cs typeface="TH SarabunPSK" pitchFamily="34" charset="-34"/>
            </a:rPr>
            <a:t>การพัฒนากระบวนการการจัดทำรายงานการประกันคุณภาพของคณะฯ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B565D833-0A33-43D3-822C-0A96D2FA16C6}" type="parTrans" cxnId="{69F35C8A-DD5E-48C3-95F5-E17CED0E3912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78404447-F698-47B8-93FC-86EB53B9964F}" type="sibTrans" cxnId="{69F35C8A-DD5E-48C3-95F5-E17CED0E3912}">
      <dgm:prSet/>
      <dgm:spPr/>
      <dgm:t>
        <a:bodyPr/>
        <a:lstStyle/>
        <a:p>
          <a:endParaRPr lang="th-TH">
            <a:latin typeface="TH SarabunPSK" pitchFamily="34" charset="-34"/>
            <a:cs typeface="TH SarabunPSK" pitchFamily="34" charset="-34"/>
          </a:endParaRPr>
        </a:p>
      </dgm:t>
    </dgm:pt>
    <dgm:pt modelId="{353E883F-31FA-4369-AE3D-3B234F58E96E}" type="pres">
      <dgm:prSet presAssocID="{5FD2B673-11E4-4B5F-9F20-7A86E80741E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3B6071A-5296-4C22-B745-FF1EC2D90649}" type="pres">
      <dgm:prSet presAssocID="{5FD2B673-11E4-4B5F-9F20-7A86E80741EE}" presName="arrow" presStyleLbl="bgShp" presStyleIdx="0" presStyleCnt="1"/>
      <dgm:spPr/>
    </dgm:pt>
    <dgm:pt modelId="{3B0F86C5-19EA-4F69-9788-AD55528C4D83}" type="pres">
      <dgm:prSet presAssocID="{5FD2B673-11E4-4B5F-9F20-7A86E80741EE}" presName="linearProcess" presStyleCnt="0"/>
      <dgm:spPr/>
    </dgm:pt>
    <dgm:pt modelId="{20D4813C-85D0-4C44-BDE4-8FA4417673B1}" type="pres">
      <dgm:prSet presAssocID="{F8D7EA43-D620-41FE-B916-C717CE78E3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EAD470-F9A0-45B3-93D2-8615DE8E0998}" type="pres">
      <dgm:prSet presAssocID="{061A319C-B0B3-4AD3-ABDF-BF5A427208DC}" presName="sibTrans" presStyleCnt="0"/>
      <dgm:spPr/>
    </dgm:pt>
    <dgm:pt modelId="{EBECF278-C6CD-48EB-9A23-5BD46F8460C7}" type="pres">
      <dgm:prSet presAssocID="{144006A6-8114-46DA-B620-BD8BAD0E020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A550CA-0192-4075-82C6-9CCC5F44CE5A}" type="pres">
      <dgm:prSet presAssocID="{6E931326-3B5F-4B77-A0AA-3EE5A65CD8F5}" presName="sibTrans" presStyleCnt="0"/>
      <dgm:spPr/>
    </dgm:pt>
    <dgm:pt modelId="{1B0681EC-3674-4DF6-9206-DE94CB8851CF}" type="pres">
      <dgm:prSet presAssocID="{852E698D-9D74-46AD-A51D-1F129C66DA5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5419ED4-D82A-420C-A144-1BAEEF2E8BC8}" type="presOf" srcId="{852E698D-9D74-46AD-A51D-1F129C66DA5E}" destId="{1B0681EC-3674-4DF6-9206-DE94CB8851CF}" srcOrd="0" destOrd="0" presId="urn:microsoft.com/office/officeart/2005/8/layout/hProcess9"/>
    <dgm:cxn modelId="{17A97414-B374-4CE9-9953-CAC5461A0EA7}" srcId="{5FD2B673-11E4-4B5F-9F20-7A86E80741EE}" destId="{144006A6-8114-46DA-B620-BD8BAD0E0205}" srcOrd="1" destOrd="0" parTransId="{4A568349-696F-42D6-A426-A5A61B7F969A}" sibTransId="{6E931326-3B5F-4B77-A0AA-3EE5A65CD8F5}"/>
    <dgm:cxn modelId="{AE3388BE-8E1D-4EF2-856B-14754E544262}" type="presOf" srcId="{144006A6-8114-46DA-B620-BD8BAD0E0205}" destId="{EBECF278-C6CD-48EB-9A23-5BD46F8460C7}" srcOrd="0" destOrd="0" presId="urn:microsoft.com/office/officeart/2005/8/layout/hProcess9"/>
    <dgm:cxn modelId="{6B09D3F4-6E44-4BCD-B4D7-E7C74280669E}" srcId="{5FD2B673-11E4-4B5F-9F20-7A86E80741EE}" destId="{F8D7EA43-D620-41FE-B916-C717CE78E34D}" srcOrd="0" destOrd="0" parTransId="{FE8799D0-52FF-4583-A192-50A5ED6BFABC}" sibTransId="{061A319C-B0B3-4AD3-ABDF-BF5A427208DC}"/>
    <dgm:cxn modelId="{69F35C8A-DD5E-48C3-95F5-E17CED0E3912}" srcId="{5FD2B673-11E4-4B5F-9F20-7A86E80741EE}" destId="{852E698D-9D74-46AD-A51D-1F129C66DA5E}" srcOrd="2" destOrd="0" parTransId="{B565D833-0A33-43D3-822C-0A96D2FA16C6}" sibTransId="{78404447-F698-47B8-93FC-86EB53B9964F}"/>
    <dgm:cxn modelId="{9A86EE0A-AAEC-4B66-9F4A-67BE803B9995}" type="presOf" srcId="{F8D7EA43-D620-41FE-B916-C717CE78E34D}" destId="{20D4813C-85D0-4C44-BDE4-8FA4417673B1}" srcOrd="0" destOrd="0" presId="urn:microsoft.com/office/officeart/2005/8/layout/hProcess9"/>
    <dgm:cxn modelId="{9300D95D-D462-479C-82B4-A8C21F194C1A}" type="presOf" srcId="{5FD2B673-11E4-4B5F-9F20-7A86E80741EE}" destId="{353E883F-31FA-4369-AE3D-3B234F58E96E}" srcOrd="0" destOrd="0" presId="urn:microsoft.com/office/officeart/2005/8/layout/hProcess9"/>
    <dgm:cxn modelId="{8E0CA680-317B-44A1-B549-83010A071B90}" type="presParOf" srcId="{353E883F-31FA-4369-AE3D-3B234F58E96E}" destId="{D3B6071A-5296-4C22-B745-FF1EC2D90649}" srcOrd="0" destOrd="0" presId="urn:microsoft.com/office/officeart/2005/8/layout/hProcess9"/>
    <dgm:cxn modelId="{20C953AB-A575-4E64-B02B-4CDEC8A05671}" type="presParOf" srcId="{353E883F-31FA-4369-AE3D-3B234F58E96E}" destId="{3B0F86C5-19EA-4F69-9788-AD55528C4D83}" srcOrd="1" destOrd="0" presId="urn:microsoft.com/office/officeart/2005/8/layout/hProcess9"/>
    <dgm:cxn modelId="{1234BAB5-E198-4650-8D36-601C8F6512C0}" type="presParOf" srcId="{3B0F86C5-19EA-4F69-9788-AD55528C4D83}" destId="{20D4813C-85D0-4C44-BDE4-8FA4417673B1}" srcOrd="0" destOrd="0" presId="urn:microsoft.com/office/officeart/2005/8/layout/hProcess9"/>
    <dgm:cxn modelId="{197A9582-D0FA-49F0-8026-600D1C37D861}" type="presParOf" srcId="{3B0F86C5-19EA-4F69-9788-AD55528C4D83}" destId="{D5EAD470-F9A0-45B3-93D2-8615DE8E0998}" srcOrd="1" destOrd="0" presId="urn:microsoft.com/office/officeart/2005/8/layout/hProcess9"/>
    <dgm:cxn modelId="{BB9E6973-7CB9-4237-9BED-2183AB41CED9}" type="presParOf" srcId="{3B0F86C5-19EA-4F69-9788-AD55528C4D83}" destId="{EBECF278-C6CD-48EB-9A23-5BD46F8460C7}" srcOrd="2" destOrd="0" presId="urn:microsoft.com/office/officeart/2005/8/layout/hProcess9"/>
    <dgm:cxn modelId="{1EE79ECF-CD07-4DE2-9B40-005EB988E10A}" type="presParOf" srcId="{3B0F86C5-19EA-4F69-9788-AD55528C4D83}" destId="{4EA550CA-0192-4075-82C6-9CCC5F44CE5A}" srcOrd="3" destOrd="0" presId="urn:microsoft.com/office/officeart/2005/8/layout/hProcess9"/>
    <dgm:cxn modelId="{979A2829-A79E-493F-8452-1A52EB9B600D}" type="presParOf" srcId="{3B0F86C5-19EA-4F69-9788-AD55528C4D83}" destId="{1B0681EC-3674-4DF6-9206-DE94CB8851CF}" srcOrd="4" destOrd="0" presId="urn:microsoft.com/office/officeart/2005/8/layout/hProcess9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DAE22-B5A2-461C-B592-C4FCA52086A1}">
      <dsp:nvSpPr>
        <dsp:cNvPr id="0" name=""/>
        <dsp:cNvSpPr/>
      </dsp:nvSpPr>
      <dsp:spPr>
        <a:xfrm>
          <a:off x="576048" y="0"/>
          <a:ext cx="4392488" cy="43924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BA440-CEDB-4FE7-8363-5452D3B4D8D5}">
      <dsp:nvSpPr>
        <dsp:cNvPr id="0" name=""/>
        <dsp:cNvSpPr/>
      </dsp:nvSpPr>
      <dsp:spPr>
        <a:xfrm>
          <a:off x="921342" y="417286"/>
          <a:ext cx="1713070" cy="1713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นโยบายของผู้บริหารคณะฯ</a:t>
          </a:r>
          <a:r>
            <a:rPr lang="en-US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/</a:t>
          </a: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มหาวิทยาลัย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04967" y="500911"/>
        <a:ext cx="1545820" cy="1545820"/>
      </dsp:txXfrm>
    </dsp:sp>
    <dsp:sp modelId="{91F208B0-62BA-4476-9F3E-704985E232E4}">
      <dsp:nvSpPr>
        <dsp:cNvPr id="0" name=""/>
        <dsp:cNvSpPr/>
      </dsp:nvSpPr>
      <dsp:spPr>
        <a:xfrm>
          <a:off x="2766187" y="417286"/>
          <a:ext cx="1713070" cy="1713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ปัญหาที่พบในการปฏิบัติงาน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49812" y="500911"/>
        <a:ext cx="1545820" cy="1545820"/>
      </dsp:txXfrm>
    </dsp:sp>
    <dsp:sp modelId="{64FD0BC0-D238-455A-9629-3F5262A427A6}">
      <dsp:nvSpPr>
        <dsp:cNvPr id="0" name=""/>
        <dsp:cNvSpPr/>
      </dsp:nvSpPr>
      <dsp:spPr>
        <a:xfrm>
          <a:off x="921342" y="2262131"/>
          <a:ext cx="1713070" cy="1713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ข้อคิดเห็นข้อเสนอแนะ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04967" y="2345756"/>
        <a:ext cx="1545820" cy="1545820"/>
      </dsp:txXfrm>
    </dsp:sp>
    <dsp:sp modelId="{CBA93975-E420-4C57-AB9B-B7C6027613CB}">
      <dsp:nvSpPr>
        <dsp:cNvPr id="0" name=""/>
        <dsp:cNvSpPr/>
      </dsp:nvSpPr>
      <dsp:spPr>
        <a:xfrm>
          <a:off x="2766187" y="2262131"/>
          <a:ext cx="1713070" cy="1713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แนวปฏิบัติที่ดี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49812" y="2345756"/>
        <a:ext cx="1545820" cy="154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681788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586270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1064136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17473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85986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0309064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557118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575799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588843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600728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26/07/2017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01042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07505" y="2887669"/>
            <a:ext cx="7055296" cy="1470025"/>
          </a:xfrm>
        </p:spPr>
        <p:txBody>
          <a:bodyPr>
            <a:noAutofit/>
          </a:bodyPr>
          <a:lstStyle/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แนวคิดในการ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จัดการและ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พัฒนา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งาน </a:t>
            </a:r>
            <a:br>
              <a:rPr lang="th-TH" sz="4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ตำแหน่ง หัวหน้า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สำนักงาน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คณะมนุษยศาสตร์และสังคมศาสตร์</a:t>
            </a:r>
            <a:endParaRPr lang="en-AU" sz="4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539750" y="4714884"/>
            <a:ext cx="6400800" cy="1060244"/>
          </a:xfrm>
        </p:spPr>
        <p:txBody>
          <a:bodyPr/>
          <a:lstStyle/>
          <a:p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3200" b="1" dirty="0" err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ภูริพัฒน์</a:t>
            </a:r>
            <a:r>
              <a:rPr lang="th-TH" sz="3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 พฤกษา</a:t>
            </a:r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พิทักษ์</a:t>
            </a:r>
          </a:p>
          <a:p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27 กรกฎาคม 2560</a:t>
            </a:r>
            <a:endParaRPr lang="en-AU" sz="3200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610" t="12362" r="23897" b="9340"/>
          <a:stretch>
            <a:fillRect/>
          </a:stretch>
        </p:blipFill>
        <p:spPr bwMode="auto">
          <a:xfrm>
            <a:off x="1285852" y="1000108"/>
            <a:ext cx="692948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853" t="24725" r="21139" b="1099"/>
          <a:stretch>
            <a:fillRect/>
          </a:stretch>
        </p:blipFill>
        <p:spPr bwMode="auto">
          <a:xfrm>
            <a:off x="857224" y="1142984"/>
            <a:ext cx="764386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357290" y="1928802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57290" y="3643314"/>
            <a:ext cx="107157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57290" y="5357826"/>
            <a:ext cx="100013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แนวทางในการบริหารจัดการและพัฒนางาน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1256431"/>
              </p:ext>
            </p:extLst>
          </p:nvPr>
        </p:nvGraphicFramePr>
        <p:xfrm>
          <a:off x="899592" y="2204864"/>
          <a:ext cx="7560840" cy="3223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/>
                <a:gridCol w="720079"/>
                <a:gridCol w="1080120"/>
                <a:gridCol w="1080120"/>
                <a:gridCol w="1080120"/>
                <a:gridCol w="1080120"/>
                <a:gridCol w="1080120"/>
              </a:tblGrid>
              <a:tr h="44439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ค่านิยมหลักมหาวิทยาลัยทักษิณ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479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คารวะ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ปัญญา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สามัคคี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มุ่งผลลัพธ์ที่ดี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มีความคุ้มค่า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นำพาสังคม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</a:tr>
              <a:tr h="444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</a:tr>
              <a:tr h="444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สร้างทีม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</a:tr>
              <a:tr h="444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สร้างงาน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</a:t>
                      </a: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คุณค่า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</a:t>
                      </a:r>
                      <a:endParaRPr lang="en-US" sz="2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265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แผนงานพัฒนางาน</a:t>
            </a:r>
            <a:endParaRPr lang="th-TH" dirty="0"/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1643042" y="2071678"/>
          <a:ext cx="64294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แผนงานพัฒนา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="" xmlns:p14="http://schemas.microsoft.com/office/powerpoint/2010/main" val="107980632"/>
              </p:ext>
            </p:extLst>
          </p:nvPr>
        </p:nvGraphicFramePr>
        <p:xfrm>
          <a:off x="35496" y="1844824"/>
          <a:ext cx="5400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ลูกศรขวา 6"/>
          <p:cNvSpPr/>
          <p:nvPr/>
        </p:nvSpPr>
        <p:spPr>
          <a:xfrm>
            <a:off x="5076056" y="3717032"/>
            <a:ext cx="69376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8 แฉก 7"/>
          <p:cNvSpPr/>
          <p:nvPr/>
        </p:nvSpPr>
        <p:spPr>
          <a:xfrm>
            <a:off x="6012160" y="2816932"/>
            <a:ext cx="2880320" cy="2448272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แผนงานพัฒนางาน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000628" y="1714488"/>
            <a:ext cx="84035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215206" y="1643050"/>
            <a:ext cx="176767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740737" y="5661248"/>
            <a:ext cx="1679533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องค์ความรู้ต่าง ๆ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 rot="19915986">
            <a:off x="5872162" y="2419547"/>
            <a:ext cx="564194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ลง 16"/>
          <p:cNvSpPr/>
          <p:nvPr/>
        </p:nvSpPr>
        <p:spPr>
          <a:xfrm rot="975315">
            <a:off x="7784620" y="2496317"/>
            <a:ext cx="564194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ลง 17"/>
          <p:cNvSpPr/>
          <p:nvPr/>
        </p:nvSpPr>
        <p:spPr>
          <a:xfrm rot="13409665">
            <a:off x="6050117" y="4972841"/>
            <a:ext cx="564194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99010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แผนงานพัฒนา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8135937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2919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แผนงานพัฒนา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8135937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29191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แผนงานพัฒนา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684213" y="1916113"/>
          <a:ext cx="8135937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12939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71802" y="2857496"/>
            <a:ext cx="30716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rgbClr val="0188CA"/>
                </a:solidFill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th-TH" sz="6600" b="1" dirty="0">
              <a:solidFill>
                <a:srgbClr val="0188C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ประวัติ</a:t>
            </a:r>
            <a:endParaRPr lang="en-AU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สกุล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</a:t>
            </a:r>
            <a:r>
              <a:rPr lang="th-TH" b="1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ภูริพัฒน์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พฤกษาพิทักษ์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วันเดือนปีเกิด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2519</a:t>
            </a: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วิชาชีพ (คอมพิวเตอร์)</a:t>
            </a:r>
            <a:endParaRPr lang="en-US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ปีที่บรรจุ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2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</a:t>
            </a:r>
            <a:r>
              <a:rPr lang="en-US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2546</a:t>
            </a:r>
          </a:p>
          <a:p>
            <a:pPr marL="0" indent="0">
              <a:buNone/>
            </a:pPr>
            <a:endParaRPr lang="en-A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ระดับการศึกษา</a:t>
            </a:r>
            <a:endParaRPr lang="en-AU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</a:t>
            </a:r>
            <a:endParaRPr lang="en-US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วิศวกรรม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สาขาวิศวกรรมคอมพิวเตอร์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มหาวิทยาลัยสงขลานครินทร์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</a:t>
            </a:r>
            <a:endParaRPr lang="en-US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มหาบัณฑิต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สาขาการจัดการเทคโนโลยีสารสนเทศ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มหาวิทยาลัยสงขลานครินทร์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3978218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ประสบการณ์ทำงานในมหาวิทยาลัยทักษิณ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จัดการความรู้ คณะมนุษยศาสตร์และสังคมศาสตร์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ความเสี่ยงและควบคุมภายใน คณะมนุษยศาสตร์และสังคมศาสตร์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คณะอนุกรรมการ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 คณะมนุษยศาสตร์และสังคมศาสตร์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จัดซื้อจัดจ้างและการตรวจการจ้างต่าง ๆ 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แทนหัวหน้าสำนักงานคณะมนุษยศาสตร์และสังคมศาสตร์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สาขาวิชาสารสนเทศศาสตร์ ปีการศึกษา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2556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 สาขาวิชาภูมิศาสตร์ ปีการศึกษา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2557 - 2559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999398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ผลงานที่เคยปฏิบัติและได้รับ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ผลสำเร็จ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86116" y="2357430"/>
            <a:ext cx="5000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185735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34817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992" t="11332" r="20037" b="13462"/>
          <a:stretch>
            <a:fillRect/>
          </a:stretch>
        </p:blipFill>
        <p:spPr bwMode="auto">
          <a:xfrm>
            <a:off x="714348" y="1142984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544" t="21634" r="18933" b="3159"/>
          <a:stretch>
            <a:fillRect/>
          </a:stretch>
        </p:blipFill>
        <p:spPr bwMode="auto">
          <a:xfrm>
            <a:off x="642910" y="107154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ผลงานที่เคยปฏิบัติและได้รับ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ผลสำเร็จ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00430" y="2071678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graphicFrame>
        <p:nvGraphicFramePr>
          <p:cNvPr id="11" name="ไดอะแกรม 10"/>
          <p:cNvGraphicFramePr/>
          <p:nvPr/>
        </p:nvGraphicFramePr>
        <p:xfrm>
          <a:off x="178591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59432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610" t="9272" r="24448" b="4189"/>
          <a:stretch>
            <a:fillRect/>
          </a:stretch>
        </p:blipFill>
        <p:spPr bwMode="auto">
          <a:xfrm>
            <a:off x="642910" y="1000108"/>
            <a:ext cx="82153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137</TotalTime>
  <Words>343</Words>
  <Application>Microsoft Office PowerPoint</Application>
  <PresentationFormat>นำเสนอทางหน้าจอ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นางสาวประพาฬรัตน์  บุญมา 086-0900604</vt:lpstr>
      <vt:lpstr>แนวคิดในการจัดการและพัฒนางาน  ตำแหน่ง หัวหน้าสำนักงาน คณะมนุษยศาสตร์และสังคมศาสตร์</vt:lpstr>
      <vt:lpstr>ประวัติ</vt:lpstr>
      <vt:lpstr>ระดับการศึกษา</vt:lpstr>
      <vt:lpstr>ประสบการณ์ทำงานในมหาวิทยาลัยทักษิณ</vt:lpstr>
      <vt:lpstr>ผลงานที่เคยปฏิบัติและได้รับผลสำเร็จ</vt:lpstr>
      <vt:lpstr>ภาพนิ่ง 6</vt:lpstr>
      <vt:lpstr>ภาพนิ่ง 7</vt:lpstr>
      <vt:lpstr>ผลงานที่เคยปฏิบัติและได้รับผลสำเร็จ</vt:lpstr>
      <vt:lpstr>ภาพนิ่ง 9</vt:lpstr>
      <vt:lpstr>ภาพนิ่ง 10</vt:lpstr>
      <vt:lpstr>ภาพนิ่ง 11</vt:lpstr>
      <vt:lpstr>แนวทางในการบริหารจัดการและพัฒนางาน</vt:lpstr>
      <vt:lpstr>แผนงานพัฒนางาน</vt:lpstr>
      <vt:lpstr>แผนงานพัฒนางาน</vt:lpstr>
      <vt:lpstr>แผนงานพัฒนางาน</vt:lpstr>
      <vt:lpstr>แผนงานพัฒนางาน</vt:lpstr>
      <vt:lpstr>แผนงานพัฒนางาน</vt:lpstr>
      <vt:lpstr>ภาพนิ่ง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LAB13410_07</cp:lastModifiedBy>
  <cp:revision>18</cp:revision>
  <dcterms:created xsi:type="dcterms:W3CDTF">2016-05-11T11:01:04Z</dcterms:created>
  <dcterms:modified xsi:type="dcterms:W3CDTF">2017-07-26T16:53:04Z</dcterms:modified>
</cp:coreProperties>
</file>